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0"/>
  </p:notesMasterIdLst>
  <p:sldIdLst>
    <p:sldId id="278" r:id="rId5"/>
    <p:sldId id="269" r:id="rId6"/>
    <p:sldId id="272" r:id="rId7"/>
    <p:sldId id="270" r:id="rId8"/>
    <p:sldId id="273" r:id="rId9"/>
    <p:sldId id="274" r:id="rId10"/>
    <p:sldId id="279" r:id="rId11"/>
    <p:sldId id="280" r:id="rId12"/>
    <p:sldId id="281" r:id="rId13"/>
    <p:sldId id="282" r:id="rId14"/>
    <p:sldId id="262" r:id="rId15"/>
    <p:sldId id="263" r:id="rId16"/>
    <p:sldId id="264" r:id="rId17"/>
    <p:sldId id="265" r:id="rId18"/>
    <p:sldId id="267" r:id="rId19"/>
  </p:sldIdLst>
  <p:sldSz cx="24384000" cy="13716000"/>
  <p:notesSz cx="6858000" cy="9144000"/>
  <p:embeddedFontLst>
    <p:embeddedFont>
      <p:font typeface="Roboto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147"/>
    <a:srgbClr val="000000"/>
    <a:srgbClr val="1AB3BB"/>
    <a:srgbClr val="F1F4F4"/>
    <a:srgbClr val="F2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AE247F-8D68-A14C-92F3-2F203C4E1C8F}" v="5" dt="2025-03-21T08:46:30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2" autoAdjust="0"/>
    <p:restoredTop sz="94128" autoAdjust="0"/>
  </p:normalViewPr>
  <p:slideViewPr>
    <p:cSldViewPr snapToGrid="0" showGuides="1">
      <p:cViewPr>
        <p:scale>
          <a:sx n="55" d="100"/>
          <a:sy n="55" d="100"/>
        </p:scale>
        <p:origin x="224" y="202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art Clare" userId="f4a2dc01-db8f-489d-b600-796b6a5ee298" providerId="ADAL" clId="{B2AE247F-8D68-A14C-92F3-2F203C4E1C8F}"/>
    <pc:docChg chg="custSel modSld">
      <pc:chgData name="Stuart Clare" userId="f4a2dc01-db8f-489d-b600-796b6a5ee298" providerId="ADAL" clId="{B2AE247F-8D68-A14C-92F3-2F203C4E1C8F}" dt="2025-03-21T08:46:56.640" v="28" actId="1076"/>
      <pc:docMkLst>
        <pc:docMk/>
      </pc:docMkLst>
      <pc:sldChg chg="modSp mod">
        <pc:chgData name="Stuart Clare" userId="f4a2dc01-db8f-489d-b600-796b6a5ee298" providerId="ADAL" clId="{B2AE247F-8D68-A14C-92F3-2F203C4E1C8F}" dt="2025-03-21T08:46:48.021" v="26" actId="1076"/>
        <pc:sldMkLst>
          <pc:docMk/>
          <pc:sldMk cId="3966372155" sldId="262"/>
        </pc:sldMkLst>
        <pc:spChg chg="mod">
          <ac:chgData name="Stuart Clare" userId="f4a2dc01-db8f-489d-b600-796b6a5ee298" providerId="ADAL" clId="{B2AE247F-8D68-A14C-92F3-2F203C4E1C8F}" dt="2025-03-21T08:46:48.021" v="26" actId="1076"/>
          <ac:spMkLst>
            <pc:docMk/>
            <pc:sldMk cId="3966372155" sldId="262"/>
            <ac:spMk id="3" creationId="{3F1E04E0-2012-7592-0583-1A00AA6BA5C6}"/>
          </ac:spMkLst>
        </pc:spChg>
      </pc:sldChg>
      <pc:sldChg chg="modSp mod">
        <pc:chgData name="Stuart Clare" userId="f4a2dc01-db8f-489d-b600-796b6a5ee298" providerId="ADAL" clId="{B2AE247F-8D68-A14C-92F3-2F203C4E1C8F}" dt="2025-03-21T08:46:52.786" v="27" actId="1076"/>
        <pc:sldMkLst>
          <pc:docMk/>
          <pc:sldMk cId="464990694" sldId="263"/>
        </pc:sldMkLst>
        <pc:spChg chg="mod">
          <ac:chgData name="Stuart Clare" userId="f4a2dc01-db8f-489d-b600-796b6a5ee298" providerId="ADAL" clId="{B2AE247F-8D68-A14C-92F3-2F203C4E1C8F}" dt="2025-03-21T08:46:52.786" v="27" actId="1076"/>
          <ac:spMkLst>
            <pc:docMk/>
            <pc:sldMk cId="464990694" sldId="263"/>
            <ac:spMk id="3" creationId="{ED43A89B-3E6F-4909-7052-1BEA40C2D47C}"/>
          </ac:spMkLst>
        </pc:spChg>
      </pc:sldChg>
      <pc:sldChg chg="modSp mod">
        <pc:chgData name="Stuart Clare" userId="f4a2dc01-db8f-489d-b600-796b6a5ee298" providerId="ADAL" clId="{B2AE247F-8D68-A14C-92F3-2F203C4E1C8F}" dt="2025-03-21T08:46:56.640" v="28" actId="1076"/>
        <pc:sldMkLst>
          <pc:docMk/>
          <pc:sldMk cId="2108349122" sldId="264"/>
        </pc:sldMkLst>
        <pc:spChg chg="mod">
          <ac:chgData name="Stuart Clare" userId="f4a2dc01-db8f-489d-b600-796b6a5ee298" providerId="ADAL" clId="{B2AE247F-8D68-A14C-92F3-2F203C4E1C8F}" dt="2025-03-21T08:46:56.640" v="28" actId="1076"/>
          <ac:spMkLst>
            <pc:docMk/>
            <pc:sldMk cId="2108349122" sldId="264"/>
            <ac:spMk id="2" creationId="{6D610609-0A36-57D7-F9E8-B23BE1708F9D}"/>
          </ac:spMkLst>
        </pc:spChg>
      </pc:sldChg>
      <pc:sldChg chg="addSp delSp modSp mod">
        <pc:chgData name="Stuart Clare" userId="f4a2dc01-db8f-489d-b600-796b6a5ee298" providerId="ADAL" clId="{B2AE247F-8D68-A14C-92F3-2F203C4E1C8F}" dt="2025-03-21T08:46:15.974" v="3" actId="478"/>
        <pc:sldMkLst>
          <pc:docMk/>
          <pc:sldMk cId="2806038183" sldId="269"/>
        </pc:sldMkLst>
        <pc:spChg chg="add mod">
          <ac:chgData name="Stuart Clare" userId="f4a2dc01-db8f-489d-b600-796b6a5ee298" providerId="ADAL" clId="{B2AE247F-8D68-A14C-92F3-2F203C4E1C8F}" dt="2025-03-21T08:46:14.155" v="2"/>
          <ac:spMkLst>
            <pc:docMk/>
            <pc:sldMk cId="2806038183" sldId="269"/>
            <ac:spMk id="2" creationId="{EBB710C4-CD84-C00E-8277-4B94B84CFC28}"/>
          </ac:spMkLst>
        </pc:spChg>
        <pc:spChg chg="del">
          <ac:chgData name="Stuart Clare" userId="f4a2dc01-db8f-489d-b600-796b6a5ee298" providerId="ADAL" clId="{B2AE247F-8D68-A14C-92F3-2F203C4E1C8F}" dt="2025-03-21T08:46:15.974" v="3" actId="478"/>
          <ac:spMkLst>
            <pc:docMk/>
            <pc:sldMk cId="2806038183" sldId="269"/>
            <ac:spMk id="6" creationId="{AB055959-25B1-DF80-C784-D7D2CB93502E}"/>
          </ac:spMkLst>
        </pc:spChg>
      </pc:sldChg>
      <pc:sldChg chg="addSp delSp modSp mod">
        <pc:chgData name="Stuart Clare" userId="f4a2dc01-db8f-489d-b600-796b6a5ee298" providerId="ADAL" clId="{B2AE247F-8D68-A14C-92F3-2F203C4E1C8F}" dt="2025-03-21T08:46:23.530" v="7" actId="478"/>
        <pc:sldMkLst>
          <pc:docMk/>
          <pc:sldMk cId="2322629459" sldId="270"/>
        </pc:sldMkLst>
        <pc:spChg chg="del">
          <ac:chgData name="Stuart Clare" userId="f4a2dc01-db8f-489d-b600-796b6a5ee298" providerId="ADAL" clId="{B2AE247F-8D68-A14C-92F3-2F203C4E1C8F}" dt="2025-03-21T08:46:23.530" v="7" actId="478"/>
          <ac:spMkLst>
            <pc:docMk/>
            <pc:sldMk cId="2322629459" sldId="270"/>
            <ac:spMk id="2" creationId="{BC9F6CC7-E05C-9785-727D-3E7D44BC0AB8}"/>
          </ac:spMkLst>
        </pc:spChg>
        <pc:spChg chg="add mod">
          <ac:chgData name="Stuart Clare" userId="f4a2dc01-db8f-489d-b600-796b6a5ee298" providerId="ADAL" clId="{B2AE247F-8D68-A14C-92F3-2F203C4E1C8F}" dt="2025-03-21T08:46:21.851" v="6"/>
          <ac:spMkLst>
            <pc:docMk/>
            <pc:sldMk cId="2322629459" sldId="270"/>
            <ac:spMk id="6" creationId="{12806E83-7B95-87FD-317C-7A4ACC3AE72B}"/>
          </ac:spMkLst>
        </pc:spChg>
      </pc:sldChg>
      <pc:sldChg chg="addSp delSp modSp mod">
        <pc:chgData name="Stuart Clare" userId="f4a2dc01-db8f-489d-b600-796b6a5ee298" providerId="ADAL" clId="{B2AE247F-8D68-A14C-92F3-2F203C4E1C8F}" dt="2025-03-21T08:46:19.882" v="5" actId="478"/>
        <pc:sldMkLst>
          <pc:docMk/>
          <pc:sldMk cId="1021311070" sldId="272"/>
        </pc:sldMkLst>
        <pc:spChg chg="del">
          <ac:chgData name="Stuart Clare" userId="f4a2dc01-db8f-489d-b600-796b6a5ee298" providerId="ADAL" clId="{B2AE247F-8D68-A14C-92F3-2F203C4E1C8F}" dt="2025-03-21T08:46:19.882" v="5" actId="478"/>
          <ac:spMkLst>
            <pc:docMk/>
            <pc:sldMk cId="1021311070" sldId="272"/>
            <ac:spMk id="2" creationId="{ED5B3575-4BE3-DF2A-492A-6DE0FFABF517}"/>
          </ac:spMkLst>
        </pc:spChg>
        <pc:spChg chg="add mod">
          <ac:chgData name="Stuart Clare" userId="f4a2dc01-db8f-489d-b600-796b6a5ee298" providerId="ADAL" clId="{B2AE247F-8D68-A14C-92F3-2F203C4E1C8F}" dt="2025-03-21T08:46:18.110" v="4"/>
          <ac:spMkLst>
            <pc:docMk/>
            <pc:sldMk cId="1021311070" sldId="272"/>
            <ac:spMk id="6" creationId="{22A98889-DD5E-0A8D-3F5A-C433CFF21B14}"/>
          </ac:spMkLst>
        </pc:spChg>
      </pc:sldChg>
      <pc:sldChg chg="addSp delSp modSp mod">
        <pc:chgData name="Stuart Clare" userId="f4a2dc01-db8f-489d-b600-796b6a5ee298" providerId="ADAL" clId="{B2AE247F-8D68-A14C-92F3-2F203C4E1C8F}" dt="2025-03-21T08:46:27.838" v="9" actId="478"/>
        <pc:sldMkLst>
          <pc:docMk/>
          <pc:sldMk cId="1713079241" sldId="273"/>
        </pc:sldMkLst>
        <pc:spChg chg="del">
          <ac:chgData name="Stuart Clare" userId="f4a2dc01-db8f-489d-b600-796b6a5ee298" providerId="ADAL" clId="{B2AE247F-8D68-A14C-92F3-2F203C4E1C8F}" dt="2025-03-21T08:46:27.838" v="9" actId="478"/>
          <ac:spMkLst>
            <pc:docMk/>
            <pc:sldMk cId="1713079241" sldId="273"/>
            <ac:spMk id="2" creationId="{DAE28DFA-D7C7-CC6D-7156-8037A0E7493B}"/>
          </ac:spMkLst>
        </pc:spChg>
        <pc:spChg chg="add mod">
          <ac:chgData name="Stuart Clare" userId="f4a2dc01-db8f-489d-b600-796b6a5ee298" providerId="ADAL" clId="{B2AE247F-8D68-A14C-92F3-2F203C4E1C8F}" dt="2025-03-21T08:46:26.352" v="8"/>
          <ac:spMkLst>
            <pc:docMk/>
            <pc:sldMk cId="1713079241" sldId="273"/>
            <ac:spMk id="6" creationId="{42624945-D5B3-4675-60CF-DFE0045732D4}"/>
          </ac:spMkLst>
        </pc:spChg>
      </pc:sldChg>
      <pc:sldChg chg="addSp delSp modSp mod">
        <pc:chgData name="Stuart Clare" userId="f4a2dc01-db8f-489d-b600-796b6a5ee298" providerId="ADAL" clId="{B2AE247F-8D68-A14C-92F3-2F203C4E1C8F}" dt="2025-03-21T08:46:40.628" v="25" actId="478"/>
        <pc:sldMkLst>
          <pc:docMk/>
          <pc:sldMk cId="4252687854" sldId="274"/>
        </pc:sldMkLst>
        <pc:spChg chg="del">
          <ac:chgData name="Stuart Clare" userId="f4a2dc01-db8f-489d-b600-796b6a5ee298" providerId="ADAL" clId="{B2AE247F-8D68-A14C-92F3-2F203C4E1C8F}" dt="2025-03-21T08:46:40.628" v="25" actId="478"/>
          <ac:spMkLst>
            <pc:docMk/>
            <pc:sldMk cId="4252687854" sldId="274"/>
            <ac:spMk id="2" creationId="{5180C7D6-9951-F779-DD14-729A03AEF777}"/>
          </ac:spMkLst>
        </pc:spChg>
        <pc:spChg chg="add mod">
          <ac:chgData name="Stuart Clare" userId="f4a2dc01-db8f-489d-b600-796b6a5ee298" providerId="ADAL" clId="{B2AE247F-8D68-A14C-92F3-2F203C4E1C8F}" dt="2025-03-21T08:46:38.167" v="24" actId="20577"/>
          <ac:spMkLst>
            <pc:docMk/>
            <pc:sldMk cId="4252687854" sldId="274"/>
            <ac:spMk id="6" creationId="{EF0546A8-98F3-5CD1-7651-F12A37BC65E0}"/>
          </ac:spMkLst>
        </pc:spChg>
      </pc:sldChg>
      <pc:sldChg chg="modSp mod">
        <pc:chgData name="Stuart Clare" userId="f4a2dc01-db8f-489d-b600-796b6a5ee298" providerId="ADAL" clId="{B2AE247F-8D68-A14C-92F3-2F203C4E1C8F}" dt="2025-03-21T08:46:11.090" v="1" actId="1076"/>
        <pc:sldMkLst>
          <pc:docMk/>
          <pc:sldMk cId="918380246" sldId="278"/>
        </pc:sldMkLst>
        <pc:spChg chg="mod">
          <ac:chgData name="Stuart Clare" userId="f4a2dc01-db8f-489d-b600-796b6a5ee298" providerId="ADAL" clId="{B2AE247F-8D68-A14C-92F3-2F203C4E1C8F}" dt="2025-03-21T08:46:11.090" v="1" actId="1076"/>
          <ac:spMkLst>
            <pc:docMk/>
            <pc:sldMk cId="918380246" sldId="278"/>
            <ac:spMk id="9" creationId="{7928BB8D-1945-257F-13C1-A8BF9D359B7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29910350448247E-2"/>
          <c:y val="4.8019762235602906E-2"/>
          <c:w val="0.96414017929910345"/>
          <c:h val="0.773202614379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CD-4324-A94A-F2CE57D293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2CD-4324-A94A-F2CE57D2938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8E4-4DEB-9A5E-34E8B232693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CD-4324-A94A-F2CE57D29384}"/>
              </c:ext>
            </c:extLst>
          </c:dPt>
          <c:cat>
            <c:strRef>
              <c:f>Sheet1!$A$2:$A$5</c:f>
              <c:strCache>
                <c:ptCount val="4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28</c:v>
                </c:pt>
                <c:pt idx="2">
                  <c:v>30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CD-4324-A94A-F2CE57D29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013906269051335"/>
          <c:y val="0.87185651793525809"/>
          <c:w val="0.53320190721881033"/>
          <c:h val="7.58559003653954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EF1C2DFF-BF05-1C40-BE47-4CE97B0F38F8}" type="datetimeFigureOut">
              <a:rPr lang="en-GB" smtClean="0"/>
              <a:pPr/>
              <a:t>23/04/2025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46F816E6-134E-5D4A-952A-393F27CF8A2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287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611FA-0BD8-BAFD-69F7-053CAA2FB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897BC6-E71F-8A6E-8315-B268120E13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AE8CA6-74CA-4E07-51AA-C937760DAD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3DA9EC-931A-8E06-C77B-8173206F0B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816E6-134E-5D4A-952A-393F27CF8A2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966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816E6-134E-5D4A-952A-393F27CF8A2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619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816E6-134E-5D4A-952A-393F27CF8A2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531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816E6-134E-5D4A-952A-393F27CF8A2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114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F816E6-134E-5D4A-952A-393F27CF8A2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10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C046FE6-3716-CA9E-0E27-69068FA007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3716000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31999" y="5890828"/>
            <a:ext cx="8593200" cy="3311524"/>
          </a:xfrm>
        </p:spPr>
        <p:txBody>
          <a:bodyPr anchor="b"/>
          <a:lstStyle>
            <a:lvl1pPr algn="l">
              <a:lnSpc>
                <a:spcPts val="7300"/>
              </a:lnSpc>
              <a:defRPr sz="6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32000" y="9483022"/>
            <a:ext cx="8591549" cy="682058"/>
          </a:xfrm>
        </p:spPr>
        <p:txBody>
          <a:bodyPr/>
          <a:lstStyle>
            <a:lvl1pPr marL="0" indent="0" algn="l">
              <a:lnSpc>
                <a:spcPts val="3600"/>
              </a:lnSpc>
              <a:spcBef>
                <a:spcPts val="0"/>
              </a:spcBef>
              <a:buNone/>
              <a:defRPr sz="3400" cap="all" spc="130" baseline="0">
                <a:solidFill>
                  <a:schemeClr val="tx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GB" dirty="0"/>
              <a:t>Speaker name | Date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9952C92-E75C-B3D3-AF16-BAFE402C42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030700" y="12877800"/>
            <a:ext cx="6550025" cy="295275"/>
          </a:xfrm>
        </p:spPr>
        <p:txBody>
          <a:bodyPr/>
          <a:lstStyle>
            <a:lvl1pPr algn="r">
              <a:lnSpc>
                <a:spcPct val="100000"/>
              </a:lnSpc>
              <a:spcBef>
                <a:spcPts val="0"/>
              </a:spcBef>
              <a:defRPr sz="2100" spc="40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Image credit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D16D39-27F4-9D94-E4C4-E5E8B95039BA}"/>
              </a:ext>
            </a:extLst>
          </p:cNvPr>
          <p:cNvSpPr/>
          <p:nvPr userDrawn="1"/>
        </p:nvSpPr>
        <p:spPr>
          <a:xfrm>
            <a:off x="-6248962" y="0"/>
            <a:ext cx="5654007" cy="5219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3200" b="0" i="0" dirty="0">
                <a:latin typeface="Roboto" panose="02000000000000000000" pitchFamily="2" charset="0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Click on the icon in the centre </a:t>
            </a:r>
            <a:br>
              <a:rPr lang="en-GB" sz="2400" dirty="0"/>
            </a:br>
            <a:r>
              <a:rPr lang="en-GB" sz="24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Once inserted, right-click on the new image and select </a:t>
            </a:r>
            <a:br>
              <a:rPr lang="en-GB" sz="2400" dirty="0"/>
            </a:br>
            <a:r>
              <a:rPr lang="en-GB" sz="24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318152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g object 16">
            <a:extLst>
              <a:ext uri="{FF2B5EF4-FFF2-40B4-BE49-F238E27FC236}">
                <a16:creationId xmlns:a16="http://schemas.microsoft.com/office/drawing/2014/main" id="{62E6FA56-37E7-1DBE-E80B-8981988B684F}"/>
              </a:ext>
            </a:extLst>
          </p:cNvPr>
          <p:cNvSpPr/>
          <p:nvPr userDrawn="1"/>
        </p:nvSpPr>
        <p:spPr>
          <a:xfrm>
            <a:off x="1015994" y="2285843"/>
            <a:ext cx="22352257" cy="10286615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2886" y="3501570"/>
            <a:ext cx="17456400" cy="236251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5469C-044F-BADE-B901-02D3E07979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81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A6A4DE-1614-DDC7-9354-BEA7B2252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6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5B8FBB10-D683-B306-CDEB-747B9FD7098B}"/>
              </a:ext>
            </a:extLst>
          </p:cNvPr>
          <p:cNvSpPr/>
          <p:nvPr userDrawn="1"/>
        </p:nvSpPr>
        <p:spPr>
          <a:xfrm>
            <a:off x="0" y="526765"/>
            <a:ext cx="24382289" cy="11451929"/>
          </a:xfrm>
          <a:custGeom>
            <a:avLst/>
            <a:gdLst/>
            <a:ahLst/>
            <a:cxnLst/>
            <a:rect l="l" t="t" r="r" b="b"/>
            <a:pathLst>
              <a:path w="20104100" h="9424035">
                <a:moveTo>
                  <a:pt x="20104099" y="0"/>
                </a:moveTo>
                <a:lnTo>
                  <a:pt x="0" y="0"/>
                </a:lnTo>
                <a:lnTo>
                  <a:pt x="0" y="9423482"/>
                </a:lnTo>
                <a:lnTo>
                  <a:pt x="20104099" y="9423482"/>
                </a:lnTo>
                <a:lnTo>
                  <a:pt x="2010409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A6A4DE-1614-DDC7-9354-BEA7B2252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C4F9636-13E4-43A0-8806-7B38CCEAC82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5F660B6-D148-90DB-CF3B-DB69195E5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32393" y="2249833"/>
            <a:ext cx="6482957" cy="476250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CE7F083-F106-2184-8E19-937F0AE056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32393" y="2817989"/>
            <a:ext cx="6482957" cy="1517791"/>
          </a:xfrm>
        </p:spPr>
        <p:txBody>
          <a:bodyPr/>
          <a:lstStyle>
            <a:lvl1pPr>
              <a:lnSpc>
                <a:spcPts val="3900"/>
              </a:lnSpc>
              <a:spcBef>
                <a:spcPts val="1800"/>
              </a:spcBef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0A8504B-1D7F-9B66-0D1D-39F705F155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32393" y="4564239"/>
            <a:ext cx="6482957" cy="2918137"/>
          </a:xfrm>
        </p:spPr>
        <p:txBody>
          <a:bodyPr/>
          <a:lstStyle>
            <a:lvl1pPr>
              <a:lnSpc>
                <a:spcPts val="4200"/>
              </a:lnSpc>
              <a:spcBef>
                <a:spcPts val="0"/>
              </a:spcBef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GB" dirty="0"/>
              <a:t>Address/ Tel/ Website</a:t>
            </a:r>
            <a:endParaRPr 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DD705A-8B6C-B212-2C42-4E2B7F1D01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96228" y="7899210"/>
            <a:ext cx="10800000" cy="525175"/>
          </a:xfrm>
        </p:spPr>
        <p:txBody>
          <a:bodyPr anchor="ctr" anchorCtr="0"/>
          <a:lstStyle>
            <a:lvl1pPr>
              <a:lnSpc>
                <a:spcPts val="3900"/>
              </a:lnSpc>
              <a:spcBef>
                <a:spcPts val="0"/>
              </a:spcBef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GB" dirty="0"/>
              <a:t>@XXX</a:t>
            </a:r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9FF225E4-AF85-7680-1E1C-0774447CE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6228" y="8603244"/>
            <a:ext cx="10800000" cy="525175"/>
          </a:xfrm>
        </p:spPr>
        <p:txBody>
          <a:bodyPr anchor="ctr" anchorCtr="0"/>
          <a:lstStyle>
            <a:lvl1pPr>
              <a:lnSpc>
                <a:spcPts val="3900"/>
              </a:lnSpc>
              <a:spcBef>
                <a:spcPts val="0"/>
              </a:spcBef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GB" dirty="0"/>
              <a:t>@XXX</a:t>
            </a:r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167D08E7-4D29-35E0-342C-948FEBD2B4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96229" y="9290469"/>
            <a:ext cx="10800000" cy="525175"/>
          </a:xfrm>
        </p:spPr>
        <p:txBody>
          <a:bodyPr anchor="ctr" anchorCtr="0"/>
          <a:lstStyle>
            <a:lvl1pPr>
              <a:lnSpc>
                <a:spcPts val="3900"/>
              </a:lnSpc>
              <a:spcBef>
                <a:spcPts val="0"/>
              </a:spcBef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rgbClr val="FFFF00"/>
                </a:solidFill>
              </a:defRPr>
            </a:lvl2pPr>
            <a:lvl3pPr>
              <a:defRPr>
                <a:solidFill>
                  <a:srgbClr val="FFFF00"/>
                </a:solidFill>
              </a:defRPr>
            </a:lvl3pPr>
            <a:lvl4pPr>
              <a:defRPr>
                <a:solidFill>
                  <a:srgbClr val="FFFF00"/>
                </a:solidFill>
              </a:defRPr>
            </a:lvl4pPr>
            <a:lvl5pPr>
              <a:defRPr>
                <a:solidFill>
                  <a:srgbClr val="FFFF00"/>
                </a:solidFill>
              </a:defRPr>
            </a:lvl5pPr>
          </a:lstStyle>
          <a:p>
            <a:pPr lvl="0"/>
            <a:r>
              <a:rPr lang="en-GB" dirty="0"/>
              <a:t>XXX</a:t>
            </a:r>
            <a:endParaRPr lang="en-US" dirty="0"/>
          </a:p>
        </p:txBody>
      </p:sp>
      <p:grpSp>
        <p:nvGrpSpPr>
          <p:cNvPr id="26" name="Graphic 18">
            <a:extLst>
              <a:ext uri="{FF2B5EF4-FFF2-40B4-BE49-F238E27FC236}">
                <a16:creationId xmlns:a16="http://schemas.microsoft.com/office/drawing/2014/main" id="{51BCE835-09FB-6402-DBB3-BB908039A744}"/>
              </a:ext>
            </a:extLst>
          </p:cNvPr>
          <p:cNvGrpSpPr/>
          <p:nvPr/>
        </p:nvGrpSpPr>
        <p:grpSpPr>
          <a:xfrm>
            <a:off x="2055744" y="9332613"/>
            <a:ext cx="389412" cy="387885"/>
            <a:chOff x="5932451" y="7449566"/>
            <a:chExt cx="389412" cy="387885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9DF0491-A28C-E70D-549E-FEB01BEFDBAF}"/>
                </a:ext>
              </a:extLst>
            </p:cNvPr>
            <p:cNvSpPr/>
            <p:nvPr/>
          </p:nvSpPr>
          <p:spPr>
            <a:xfrm>
              <a:off x="5932451" y="7449566"/>
              <a:ext cx="93601" cy="387885"/>
            </a:xfrm>
            <a:custGeom>
              <a:avLst/>
              <a:gdLst>
                <a:gd name="connsiteX0" fmla="*/ 6486 w 93601"/>
                <a:gd name="connsiteY0" fmla="*/ 128829 h 387885"/>
                <a:gd name="connsiteX1" fmla="*/ 87115 w 93601"/>
                <a:gd name="connsiteY1" fmla="*/ 128829 h 387885"/>
                <a:gd name="connsiteX2" fmla="*/ 87115 w 93601"/>
                <a:gd name="connsiteY2" fmla="*/ 387886 h 387885"/>
                <a:gd name="connsiteX3" fmla="*/ 6486 w 93601"/>
                <a:gd name="connsiteY3" fmla="*/ 387886 h 387885"/>
                <a:gd name="connsiteX4" fmla="*/ 6486 w 93601"/>
                <a:gd name="connsiteY4" fmla="*/ 128829 h 387885"/>
                <a:gd name="connsiteX5" fmla="*/ 46801 w 93601"/>
                <a:gd name="connsiteY5" fmla="*/ 0 h 387885"/>
                <a:gd name="connsiteX6" fmla="*/ 93601 w 93601"/>
                <a:gd name="connsiteY6" fmla="*/ 46673 h 387885"/>
                <a:gd name="connsiteX7" fmla="*/ 46801 w 93601"/>
                <a:gd name="connsiteY7" fmla="*/ 93347 h 387885"/>
                <a:gd name="connsiteX8" fmla="*/ 0 w 93601"/>
                <a:gd name="connsiteY8" fmla="*/ 46673 h 387885"/>
                <a:gd name="connsiteX9" fmla="*/ 46801 w 93601"/>
                <a:gd name="connsiteY9" fmla="*/ 0 h 38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01" h="387885">
                  <a:moveTo>
                    <a:pt x="6486" y="128829"/>
                  </a:moveTo>
                  <a:lnTo>
                    <a:pt x="87115" y="128829"/>
                  </a:lnTo>
                  <a:lnTo>
                    <a:pt x="87115" y="387886"/>
                  </a:lnTo>
                  <a:lnTo>
                    <a:pt x="6486" y="387886"/>
                  </a:lnTo>
                  <a:lnTo>
                    <a:pt x="6486" y="128829"/>
                  </a:lnTo>
                  <a:close/>
                  <a:moveTo>
                    <a:pt x="46801" y="0"/>
                  </a:moveTo>
                  <a:cubicBezTo>
                    <a:pt x="72617" y="0"/>
                    <a:pt x="93601" y="20984"/>
                    <a:pt x="93601" y="46673"/>
                  </a:cubicBezTo>
                  <a:cubicBezTo>
                    <a:pt x="93601" y="72363"/>
                    <a:pt x="72617" y="93347"/>
                    <a:pt x="46801" y="93347"/>
                  </a:cubicBezTo>
                  <a:cubicBezTo>
                    <a:pt x="20984" y="93347"/>
                    <a:pt x="0" y="72490"/>
                    <a:pt x="0" y="46673"/>
                  </a:cubicBezTo>
                  <a:cubicBezTo>
                    <a:pt x="0" y="20857"/>
                    <a:pt x="20857" y="0"/>
                    <a:pt x="46801" y="0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3641298-FB0D-3AAA-0CE0-D9AB1FDD135F}"/>
                </a:ext>
              </a:extLst>
            </p:cNvPr>
            <p:cNvSpPr/>
            <p:nvPr/>
          </p:nvSpPr>
          <p:spPr>
            <a:xfrm>
              <a:off x="6070182" y="7572036"/>
              <a:ext cx="251680" cy="265415"/>
            </a:xfrm>
            <a:custGeom>
              <a:avLst/>
              <a:gdLst>
                <a:gd name="connsiteX0" fmla="*/ 0 w 251680"/>
                <a:gd name="connsiteY0" fmla="*/ 6359 h 265415"/>
                <a:gd name="connsiteX1" fmla="*/ 77450 w 251680"/>
                <a:gd name="connsiteY1" fmla="*/ 6359 h 265415"/>
                <a:gd name="connsiteX2" fmla="*/ 77450 w 251680"/>
                <a:gd name="connsiteY2" fmla="*/ 41841 h 265415"/>
                <a:gd name="connsiteX3" fmla="*/ 78595 w 251680"/>
                <a:gd name="connsiteY3" fmla="*/ 41841 h 265415"/>
                <a:gd name="connsiteX4" fmla="*/ 154900 w 251680"/>
                <a:gd name="connsiteY4" fmla="*/ 0 h 265415"/>
                <a:gd name="connsiteX5" fmla="*/ 251681 w 251680"/>
                <a:gd name="connsiteY5" fmla="*/ 123360 h 265415"/>
                <a:gd name="connsiteX6" fmla="*/ 251681 w 251680"/>
                <a:gd name="connsiteY6" fmla="*/ 265416 h 265415"/>
                <a:gd name="connsiteX7" fmla="*/ 171052 w 251680"/>
                <a:gd name="connsiteY7" fmla="*/ 265416 h 265415"/>
                <a:gd name="connsiteX8" fmla="*/ 171052 w 251680"/>
                <a:gd name="connsiteY8" fmla="*/ 139385 h 265415"/>
                <a:gd name="connsiteX9" fmla="*/ 129083 w 251680"/>
                <a:gd name="connsiteY9" fmla="*/ 70710 h 265415"/>
                <a:gd name="connsiteX10" fmla="*/ 80757 w 251680"/>
                <a:gd name="connsiteY10" fmla="*/ 137223 h 265415"/>
                <a:gd name="connsiteX11" fmla="*/ 80757 w 251680"/>
                <a:gd name="connsiteY11" fmla="*/ 265416 h 265415"/>
                <a:gd name="connsiteX12" fmla="*/ 127 w 251680"/>
                <a:gd name="connsiteY12" fmla="*/ 265416 h 265415"/>
                <a:gd name="connsiteX13" fmla="*/ 127 w 251680"/>
                <a:gd name="connsiteY13" fmla="*/ 6359 h 26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1680" h="265415">
                  <a:moveTo>
                    <a:pt x="0" y="6359"/>
                  </a:moveTo>
                  <a:lnTo>
                    <a:pt x="77450" y="6359"/>
                  </a:lnTo>
                  <a:lnTo>
                    <a:pt x="77450" y="41841"/>
                  </a:lnTo>
                  <a:lnTo>
                    <a:pt x="78595" y="41841"/>
                  </a:lnTo>
                  <a:cubicBezTo>
                    <a:pt x="89405" y="21493"/>
                    <a:pt x="115730" y="0"/>
                    <a:pt x="154900" y="0"/>
                  </a:cubicBezTo>
                  <a:cubicBezTo>
                    <a:pt x="236547" y="0"/>
                    <a:pt x="251681" y="53668"/>
                    <a:pt x="251681" y="123360"/>
                  </a:cubicBezTo>
                  <a:lnTo>
                    <a:pt x="251681" y="265416"/>
                  </a:lnTo>
                  <a:lnTo>
                    <a:pt x="171052" y="265416"/>
                  </a:lnTo>
                  <a:lnTo>
                    <a:pt x="171052" y="139385"/>
                  </a:lnTo>
                  <a:cubicBezTo>
                    <a:pt x="171052" y="109371"/>
                    <a:pt x="170543" y="70710"/>
                    <a:pt x="129083" y="70710"/>
                  </a:cubicBezTo>
                  <a:cubicBezTo>
                    <a:pt x="87624" y="70710"/>
                    <a:pt x="80757" y="103521"/>
                    <a:pt x="80757" y="137223"/>
                  </a:cubicBezTo>
                  <a:lnTo>
                    <a:pt x="80757" y="265416"/>
                  </a:lnTo>
                  <a:lnTo>
                    <a:pt x="127" y="265416"/>
                  </a:lnTo>
                  <a:lnTo>
                    <a:pt x="127" y="6359"/>
                  </a:ln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en-GB"/>
            </a:p>
          </p:txBody>
        </p:sp>
      </p:grpSp>
      <p:pic>
        <p:nvPicPr>
          <p:cNvPr id="6" name="Picture 5" descr="A blue x on a black background&#10;&#10;Description automatically generated">
            <a:extLst>
              <a:ext uri="{FF2B5EF4-FFF2-40B4-BE49-F238E27FC236}">
                <a16:creationId xmlns:a16="http://schemas.microsoft.com/office/drawing/2014/main" id="{D016ABCE-00FF-9C63-9C82-41BD94F0FB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4" r="17073"/>
          <a:stretch/>
        </p:blipFill>
        <p:spPr>
          <a:xfrm>
            <a:off x="2054455" y="7979914"/>
            <a:ext cx="384646" cy="36734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BF7F3F9-5E4B-7657-C107-557251525F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3846" y="10628726"/>
            <a:ext cx="3592380" cy="1590376"/>
          </a:xfrm>
          <a:prstGeom prst="rect">
            <a:avLst/>
          </a:prstGeom>
        </p:spPr>
      </p:pic>
      <p:pic>
        <p:nvPicPr>
          <p:cNvPr id="3" name="Picture 2" descr="A blue butterfly on a black background&#10;&#10;AI-generated content may be incorrect.">
            <a:extLst>
              <a:ext uri="{FF2B5EF4-FFF2-40B4-BE49-F238E27FC236}">
                <a16:creationId xmlns:a16="http://schemas.microsoft.com/office/drawing/2014/main" id="{EAA084F3-220B-78B4-10BA-30AAD7CB06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332" y="8699564"/>
            <a:ext cx="417769" cy="36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726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648C25F-5F87-8627-60D6-91179D97EC45}"/>
              </a:ext>
            </a:extLst>
          </p:cNvPr>
          <p:cNvSpPr/>
          <p:nvPr userDrawn="1"/>
        </p:nvSpPr>
        <p:spPr>
          <a:xfrm>
            <a:off x="855" y="4675909"/>
            <a:ext cx="24384000" cy="9040091"/>
          </a:xfrm>
          <a:custGeom>
            <a:avLst/>
            <a:gdLst/>
            <a:ahLst/>
            <a:cxnLst/>
            <a:rect l="l" t="t" r="r" b="b"/>
            <a:pathLst>
              <a:path w="20104100" h="9424035">
                <a:moveTo>
                  <a:pt x="20104099" y="0"/>
                </a:moveTo>
                <a:lnTo>
                  <a:pt x="0" y="0"/>
                </a:lnTo>
                <a:lnTo>
                  <a:pt x="0" y="9423482"/>
                </a:lnTo>
                <a:lnTo>
                  <a:pt x="20104099" y="9423482"/>
                </a:lnTo>
                <a:lnTo>
                  <a:pt x="20104099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32000" y="5817802"/>
            <a:ext cx="14162400" cy="2581660"/>
          </a:xfrm>
        </p:spPr>
        <p:txBody>
          <a:bodyPr anchor="b"/>
          <a:lstStyle>
            <a:lvl1pPr algn="l">
              <a:lnSpc>
                <a:spcPts val="7800"/>
              </a:lnSpc>
              <a:defRPr sz="6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32000" y="8651172"/>
            <a:ext cx="8591549" cy="682058"/>
          </a:xfrm>
        </p:spPr>
        <p:txBody>
          <a:bodyPr/>
          <a:lstStyle>
            <a:lvl1pPr marL="0" indent="0" algn="l">
              <a:lnSpc>
                <a:spcPts val="3600"/>
              </a:lnSpc>
              <a:spcBef>
                <a:spcPts val="0"/>
              </a:spcBef>
              <a:buNone/>
              <a:defRPr sz="3400" cap="all" spc="130" baseline="0">
                <a:solidFill>
                  <a:schemeClr val="tx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GB" dirty="0"/>
              <a:t>Speaker name | Date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2DBC7-49F7-4808-E061-CA08AF727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999" y="937947"/>
            <a:ext cx="6225310" cy="27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5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65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648C25F-5F87-8627-60D6-91179D97EC45}"/>
              </a:ext>
            </a:extLst>
          </p:cNvPr>
          <p:cNvSpPr/>
          <p:nvPr userDrawn="1"/>
        </p:nvSpPr>
        <p:spPr>
          <a:xfrm>
            <a:off x="855" y="2286513"/>
            <a:ext cx="24384000" cy="11429487"/>
          </a:xfrm>
          <a:custGeom>
            <a:avLst/>
            <a:gdLst/>
            <a:ahLst/>
            <a:cxnLst/>
            <a:rect l="l" t="t" r="r" b="b"/>
            <a:pathLst>
              <a:path w="20104100" h="9424035">
                <a:moveTo>
                  <a:pt x="20104099" y="0"/>
                </a:moveTo>
                <a:lnTo>
                  <a:pt x="0" y="0"/>
                </a:lnTo>
                <a:lnTo>
                  <a:pt x="0" y="9423482"/>
                </a:lnTo>
                <a:lnTo>
                  <a:pt x="20104099" y="9423482"/>
                </a:lnTo>
                <a:lnTo>
                  <a:pt x="2010409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32000" y="5817802"/>
            <a:ext cx="14162400" cy="2581660"/>
          </a:xfrm>
        </p:spPr>
        <p:txBody>
          <a:bodyPr anchor="b"/>
          <a:lstStyle>
            <a:lvl1pPr algn="l">
              <a:lnSpc>
                <a:spcPts val="7800"/>
              </a:lnSpc>
              <a:defRPr sz="6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32000" y="8651172"/>
            <a:ext cx="8591549" cy="682058"/>
          </a:xfrm>
        </p:spPr>
        <p:txBody>
          <a:bodyPr/>
          <a:lstStyle>
            <a:lvl1pPr marL="0" indent="0" algn="l">
              <a:lnSpc>
                <a:spcPts val="3600"/>
              </a:lnSpc>
              <a:spcBef>
                <a:spcPts val="0"/>
              </a:spcBef>
              <a:buNone/>
              <a:defRPr sz="3400" cap="all" spc="130" baseline="0">
                <a:solidFill>
                  <a:schemeClr val="tx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GB" dirty="0"/>
              <a:t>Speaker name | Date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9ED74D-FD7D-B922-5F5A-FF7ED96314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999" y="937947"/>
            <a:ext cx="6225310" cy="27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91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65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g object 16">
            <a:extLst>
              <a:ext uri="{FF2B5EF4-FFF2-40B4-BE49-F238E27FC236}">
                <a16:creationId xmlns:a16="http://schemas.microsoft.com/office/drawing/2014/main" id="{1A0DDDB1-52DB-DC78-3C38-CA810AD340EC}"/>
              </a:ext>
            </a:extLst>
          </p:cNvPr>
          <p:cNvSpPr/>
          <p:nvPr userDrawn="1"/>
        </p:nvSpPr>
        <p:spPr>
          <a:xfrm>
            <a:off x="1015994" y="3501571"/>
            <a:ext cx="22352257" cy="9070888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3857" y="4953000"/>
            <a:ext cx="11731639" cy="2471638"/>
          </a:xfrm>
        </p:spPr>
        <p:txBody>
          <a:bodyPr anchor="b"/>
          <a:lstStyle>
            <a:lvl1pPr algn="l" defTabSz="1828800" rtl="0" eaLnBrk="1" latinLnBrk="0" hangingPunct="1">
              <a:lnSpc>
                <a:spcPts val="7800"/>
              </a:lnSpc>
              <a:spcBef>
                <a:spcPct val="0"/>
              </a:spcBef>
              <a:buNone/>
              <a:defRPr lang="en-US" sz="6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D90A99-E5ED-64CB-EE5B-3D291181AA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444151-8221-DED4-3034-ECF00FD82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8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2EF7519D-4CD9-EC0D-7CC8-5B253B717582}"/>
              </a:ext>
            </a:extLst>
          </p:cNvPr>
          <p:cNvSpPr/>
          <p:nvPr userDrawn="1"/>
        </p:nvSpPr>
        <p:spPr>
          <a:xfrm>
            <a:off x="1015994" y="3501570"/>
            <a:ext cx="22352257" cy="9070888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2886" y="3501570"/>
            <a:ext cx="17456400" cy="236251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2886" y="6280458"/>
            <a:ext cx="16668750" cy="555911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BE363-CD17-3BF4-ADB1-D48CBBE1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A29000-9C83-ED8A-5FB3-0A857B5B1C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5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2EF7519D-4CD9-EC0D-7CC8-5B253B717582}"/>
              </a:ext>
            </a:extLst>
          </p:cNvPr>
          <p:cNvSpPr/>
          <p:nvPr userDrawn="1"/>
        </p:nvSpPr>
        <p:spPr>
          <a:xfrm>
            <a:off x="1015994" y="3501570"/>
            <a:ext cx="22352257" cy="9070888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2886" y="3501570"/>
            <a:ext cx="11330214" cy="236251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BE363-CD17-3BF4-ADB1-D48CBBE1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0F2E8F-2141-68FD-8015-DFB91A7164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42886" y="6280458"/>
            <a:ext cx="11330214" cy="5559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144964E3-B384-B303-08F7-937C92095B5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14249399" y="2628901"/>
            <a:ext cx="7791451" cy="9715500"/>
          </a:xfrm>
          <a:noFill/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0355C9-E3B5-04AD-B8D9-89F48CC4A6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4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2EF7519D-4CD9-EC0D-7CC8-5B253B717582}"/>
              </a:ext>
            </a:extLst>
          </p:cNvPr>
          <p:cNvSpPr/>
          <p:nvPr userDrawn="1"/>
        </p:nvSpPr>
        <p:spPr>
          <a:xfrm>
            <a:off x="1015994" y="3501570"/>
            <a:ext cx="22352257" cy="9070888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2886" y="3501570"/>
            <a:ext cx="10994746" cy="236251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BE363-CD17-3BF4-ADB1-D48CBBE1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9516AE6-F68A-AADF-334A-460377C690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81894" y="1142919"/>
            <a:ext cx="10330619" cy="1028594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00B3F34-098C-4925-9D3E-7DE1CB9710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045195" y="10693305"/>
            <a:ext cx="6550025" cy="295275"/>
          </a:xfrm>
        </p:spPr>
        <p:txBody>
          <a:bodyPr/>
          <a:lstStyle>
            <a:lvl1pPr algn="r">
              <a:lnSpc>
                <a:spcPct val="100000"/>
              </a:lnSpc>
              <a:spcBef>
                <a:spcPts val="0"/>
              </a:spcBef>
              <a:defRPr sz="2100" spc="40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Image credit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022070-B4BC-AAC5-907F-61D5FFC10A72}"/>
              </a:ext>
            </a:extLst>
          </p:cNvPr>
          <p:cNvSpPr/>
          <p:nvPr userDrawn="1"/>
        </p:nvSpPr>
        <p:spPr>
          <a:xfrm>
            <a:off x="-6248962" y="0"/>
            <a:ext cx="5654007" cy="5219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3200" b="0" i="0" dirty="0">
                <a:latin typeface="Roboto" panose="02000000000000000000" pitchFamily="2" charset="0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Click on the icon in the centre </a:t>
            </a:r>
            <a:br>
              <a:rPr lang="en-GB" sz="2400" dirty="0"/>
            </a:br>
            <a:r>
              <a:rPr lang="en-GB" sz="24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Once inserted, right-click on the new image and select </a:t>
            </a:r>
            <a:br>
              <a:rPr lang="en-GB" sz="2400" dirty="0"/>
            </a:br>
            <a:r>
              <a:rPr lang="en-GB" sz="2400" dirty="0"/>
              <a:t>“Send to Back”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7FA391-19E5-4757-22BD-B567A6EA72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42886" y="6280458"/>
            <a:ext cx="10994746" cy="5559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4EA658-329F-B725-1260-D1A768F229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4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 Text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2EF7519D-4CD9-EC0D-7CC8-5B253B717582}"/>
              </a:ext>
            </a:extLst>
          </p:cNvPr>
          <p:cNvSpPr/>
          <p:nvPr userDrawn="1"/>
        </p:nvSpPr>
        <p:spPr>
          <a:xfrm>
            <a:off x="1015994" y="3501570"/>
            <a:ext cx="22352257" cy="9070888"/>
          </a:xfrm>
          <a:custGeom>
            <a:avLst/>
            <a:gdLst/>
            <a:ahLst/>
            <a:cxnLst/>
            <a:rect l="l" t="t" r="r" b="b"/>
            <a:pathLst>
              <a:path w="18428970" h="8481695">
                <a:moveTo>
                  <a:pt x="18428754" y="0"/>
                </a:moveTo>
                <a:lnTo>
                  <a:pt x="0" y="0"/>
                </a:lnTo>
                <a:lnTo>
                  <a:pt x="0" y="658177"/>
                </a:lnTo>
                <a:lnTo>
                  <a:pt x="0" y="668616"/>
                </a:lnTo>
                <a:lnTo>
                  <a:pt x="0" y="8481416"/>
                </a:lnTo>
                <a:lnTo>
                  <a:pt x="18428754" y="8481416"/>
                </a:lnTo>
                <a:lnTo>
                  <a:pt x="18428754" y="668616"/>
                </a:lnTo>
                <a:lnTo>
                  <a:pt x="18428754" y="658177"/>
                </a:lnTo>
                <a:lnTo>
                  <a:pt x="18428754" y="0"/>
                </a:lnTo>
                <a:close/>
              </a:path>
            </a:pathLst>
          </a:custGeom>
          <a:solidFill>
            <a:srgbClr val="F1F4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2886" y="3501570"/>
            <a:ext cx="10994746" cy="2362510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BE363-CD17-3BF4-ADB1-D48CBBE1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9516AE6-F68A-AADF-334A-460377C690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081894" y="1142919"/>
            <a:ext cx="10330619" cy="1028594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00B3F34-098C-4925-9D3E-7DE1CB9710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045195" y="10693305"/>
            <a:ext cx="6550025" cy="295275"/>
          </a:xfrm>
        </p:spPr>
        <p:txBody>
          <a:bodyPr/>
          <a:lstStyle>
            <a:lvl1pPr algn="r">
              <a:lnSpc>
                <a:spcPct val="100000"/>
              </a:lnSpc>
              <a:spcBef>
                <a:spcPts val="0"/>
              </a:spcBef>
              <a:defRPr sz="2100" spc="40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Image credit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022070-B4BC-AAC5-907F-61D5FFC10A72}"/>
              </a:ext>
            </a:extLst>
          </p:cNvPr>
          <p:cNvSpPr/>
          <p:nvPr userDrawn="1"/>
        </p:nvSpPr>
        <p:spPr>
          <a:xfrm>
            <a:off x="-6248962" y="0"/>
            <a:ext cx="5654007" cy="5219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3200" b="0" i="0" dirty="0">
                <a:latin typeface="Roboto" panose="02000000000000000000" pitchFamily="2" charset="0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Click on the icon in the centre </a:t>
            </a:r>
            <a:br>
              <a:rPr lang="en-GB" sz="2400" dirty="0"/>
            </a:br>
            <a:r>
              <a:rPr lang="en-GB" sz="24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Once inserted, right-click on the new image and select </a:t>
            </a:r>
            <a:br>
              <a:rPr lang="en-GB" sz="2400" dirty="0"/>
            </a:br>
            <a:r>
              <a:rPr lang="en-GB" sz="2400" dirty="0"/>
              <a:t>“Send to Back”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7FA391-19E5-4757-22BD-B567A6EA72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42886" y="6280458"/>
            <a:ext cx="5348514" cy="51198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009FC680-D1A2-AD5A-F895-A05D8EAEF6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17631" y="6280458"/>
            <a:ext cx="5348514" cy="51198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F9EE9D-D34D-FF1A-DEEC-66EA81CEB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8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E52A3B0-B19D-5FD1-F356-E84CE81CBF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5994" y="2285844"/>
            <a:ext cx="22352256" cy="10286614"/>
          </a:xfrm>
          <a:custGeom>
            <a:avLst/>
            <a:gdLst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2648746 w 22352256"/>
              <a:gd name="connsiteY3" fmla="*/ 812957 h 10286614"/>
              <a:gd name="connsiteX4" fmla="*/ 2648746 w 22352256"/>
              <a:gd name="connsiteY4" fmla="*/ 0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2648746 w 22352256"/>
              <a:gd name="connsiteY3" fmla="*/ 812957 h 10286614"/>
              <a:gd name="connsiteX4" fmla="*/ 4685364 w 22352256"/>
              <a:gd name="connsiteY4" fmla="*/ 0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0 h 10286614"/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85364 w 22352256"/>
              <a:gd name="connsiteY4" fmla="*/ 0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0 h 10286614"/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63062 w 22352256"/>
              <a:gd name="connsiteY4" fmla="*/ 446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0 h 10286614"/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58602 w 22352256"/>
              <a:gd name="connsiteY4" fmla="*/ 892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0 h 10286614"/>
              <a:gd name="connsiteX0" fmla="*/ 0 w 22352256"/>
              <a:gd name="connsiteY0" fmla="*/ 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63062 w 22352256"/>
              <a:gd name="connsiteY4" fmla="*/ 1338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0 h 10286614"/>
              <a:gd name="connsiteX0" fmla="*/ 0 w 22352256"/>
              <a:gd name="connsiteY0" fmla="*/ 1314450 h 10286614"/>
              <a:gd name="connsiteX1" fmla="*/ 1030292 w 22352256"/>
              <a:gd name="connsiteY1" fmla="*/ 0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63062 w 22352256"/>
              <a:gd name="connsiteY4" fmla="*/ 1338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1314450 h 10286614"/>
              <a:gd name="connsiteX0" fmla="*/ 0 w 22352256"/>
              <a:gd name="connsiteY0" fmla="*/ 1314450 h 10286614"/>
              <a:gd name="connsiteX1" fmla="*/ 1030292 w 22352256"/>
              <a:gd name="connsiteY1" fmla="*/ 1343025 h 10286614"/>
              <a:gd name="connsiteX2" fmla="*/ 1030292 w 22352256"/>
              <a:gd name="connsiteY2" fmla="*/ 812957 h 10286614"/>
              <a:gd name="connsiteX3" fmla="*/ 4664583 w 22352256"/>
              <a:gd name="connsiteY3" fmla="*/ 812957 h 10286614"/>
              <a:gd name="connsiteX4" fmla="*/ 4663062 w 22352256"/>
              <a:gd name="connsiteY4" fmla="*/ 1338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1314450 h 10286614"/>
              <a:gd name="connsiteX0" fmla="*/ 0 w 22352256"/>
              <a:gd name="connsiteY0" fmla="*/ 1314450 h 10286614"/>
              <a:gd name="connsiteX1" fmla="*/ 1030292 w 22352256"/>
              <a:gd name="connsiteY1" fmla="*/ 1343025 h 10286614"/>
              <a:gd name="connsiteX2" fmla="*/ 5202242 w 22352256"/>
              <a:gd name="connsiteY2" fmla="*/ 1298732 h 10286614"/>
              <a:gd name="connsiteX3" fmla="*/ 4664583 w 22352256"/>
              <a:gd name="connsiteY3" fmla="*/ 812957 h 10286614"/>
              <a:gd name="connsiteX4" fmla="*/ 4663062 w 22352256"/>
              <a:gd name="connsiteY4" fmla="*/ 1338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1314450 h 10286614"/>
              <a:gd name="connsiteX0" fmla="*/ 0 w 22352256"/>
              <a:gd name="connsiteY0" fmla="*/ 1314450 h 10286614"/>
              <a:gd name="connsiteX1" fmla="*/ 1030292 w 22352256"/>
              <a:gd name="connsiteY1" fmla="*/ 1343025 h 10286614"/>
              <a:gd name="connsiteX2" fmla="*/ 5202242 w 22352256"/>
              <a:gd name="connsiteY2" fmla="*/ 1298732 h 10286614"/>
              <a:gd name="connsiteX3" fmla="*/ 4664583 w 22352256"/>
              <a:gd name="connsiteY3" fmla="*/ 812957 h 10286614"/>
              <a:gd name="connsiteX4" fmla="*/ 5348862 w 22352256"/>
              <a:gd name="connsiteY4" fmla="*/ 13381 h 10286614"/>
              <a:gd name="connsiteX5" fmla="*/ 22352256 w 22352256"/>
              <a:gd name="connsiteY5" fmla="*/ 0 h 10286614"/>
              <a:gd name="connsiteX6" fmla="*/ 22352256 w 22352256"/>
              <a:gd name="connsiteY6" fmla="*/ 10286614 h 10286614"/>
              <a:gd name="connsiteX7" fmla="*/ 0 w 22352256"/>
              <a:gd name="connsiteY7" fmla="*/ 10286614 h 10286614"/>
              <a:gd name="connsiteX8" fmla="*/ 0 w 22352256"/>
              <a:gd name="connsiteY8" fmla="*/ 1314450 h 10286614"/>
              <a:gd name="connsiteX0" fmla="*/ 0 w 22352256"/>
              <a:gd name="connsiteY0" fmla="*/ 1314450 h 10286614"/>
              <a:gd name="connsiteX1" fmla="*/ 1030292 w 22352256"/>
              <a:gd name="connsiteY1" fmla="*/ 1343025 h 10286614"/>
              <a:gd name="connsiteX2" fmla="*/ 5202242 w 22352256"/>
              <a:gd name="connsiteY2" fmla="*/ 1298732 h 10286614"/>
              <a:gd name="connsiteX3" fmla="*/ 5348862 w 22352256"/>
              <a:gd name="connsiteY3" fmla="*/ 13381 h 10286614"/>
              <a:gd name="connsiteX4" fmla="*/ 22352256 w 22352256"/>
              <a:gd name="connsiteY4" fmla="*/ 0 h 10286614"/>
              <a:gd name="connsiteX5" fmla="*/ 22352256 w 22352256"/>
              <a:gd name="connsiteY5" fmla="*/ 10286614 h 10286614"/>
              <a:gd name="connsiteX6" fmla="*/ 0 w 22352256"/>
              <a:gd name="connsiteY6" fmla="*/ 10286614 h 10286614"/>
              <a:gd name="connsiteX7" fmla="*/ 0 w 22352256"/>
              <a:gd name="connsiteY7" fmla="*/ 1314450 h 10286614"/>
              <a:gd name="connsiteX0" fmla="*/ 0 w 22352256"/>
              <a:gd name="connsiteY0" fmla="*/ 1314450 h 10286614"/>
              <a:gd name="connsiteX1" fmla="*/ 5202242 w 22352256"/>
              <a:gd name="connsiteY1" fmla="*/ 1298732 h 10286614"/>
              <a:gd name="connsiteX2" fmla="*/ 5348862 w 22352256"/>
              <a:gd name="connsiteY2" fmla="*/ 13381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202242 w 22352256"/>
              <a:gd name="connsiteY1" fmla="*/ 1298732 h 10286614"/>
              <a:gd name="connsiteX2" fmla="*/ 5194316 w 22352256"/>
              <a:gd name="connsiteY2" fmla="*/ 13381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549972 w 22352256"/>
              <a:gd name="connsiteY1" fmla="*/ 1298732 h 10286614"/>
              <a:gd name="connsiteX2" fmla="*/ 5194316 w 22352256"/>
              <a:gd name="connsiteY2" fmla="*/ 13381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549972 w 22352256"/>
              <a:gd name="connsiteY1" fmla="*/ 1298732 h 10286614"/>
              <a:gd name="connsiteX2" fmla="*/ 5516288 w 22352256"/>
              <a:gd name="connsiteY2" fmla="*/ 13381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549972 w 22352256"/>
              <a:gd name="connsiteY1" fmla="*/ 1298732 h 10286614"/>
              <a:gd name="connsiteX2" fmla="*/ 5542045 w 22352256"/>
              <a:gd name="connsiteY2" fmla="*/ 39139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549972 w 22352256"/>
              <a:gd name="connsiteY1" fmla="*/ 1298732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314450 h 10286614"/>
              <a:gd name="connsiteX1" fmla="*/ 5562851 w 22352256"/>
              <a:gd name="connsiteY1" fmla="*/ 1285853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314450 h 10286614"/>
              <a:gd name="connsiteX0" fmla="*/ 0 w 22352256"/>
              <a:gd name="connsiteY0" fmla="*/ 1237177 h 10286614"/>
              <a:gd name="connsiteX1" fmla="*/ 5562851 w 22352256"/>
              <a:gd name="connsiteY1" fmla="*/ 1285853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37177 h 10286614"/>
              <a:gd name="connsiteX0" fmla="*/ 0 w 22352256"/>
              <a:gd name="connsiteY0" fmla="*/ 1223730 h 10286614"/>
              <a:gd name="connsiteX1" fmla="*/ 5562851 w 22352256"/>
              <a:gd name="connsiteY1" fmla="*/ 1285853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  <a:gd name="connsiteX0" fmla="*/ 0 w 22352256"/>
              <a:gd name="connsiteY0" fmla="*/ 1223730 h 10286614"/>
              <a:gd name="connsiteX1" fmla="*/ 5562851 w 22352256"/>
              <a:gd name="connsiteY1" fmla="*/ 1209653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  <a:gd name="connsiteX0" fmla="*/ 0 w 22352256"/>
              <a:gd name="connsiteY0" fmla="*/ 1223730 h 10286614"/>
              <a:gd name="connsiteX1" fmla="*/ 5558368 w 22352256"/>
              <a:gd name="connsiteY1" fmla="*/ 1218617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  <a:gd name="connsiteX0" fmla="*/ 0 w 22352256"/>
              <a:gd name="connsiteY0" fmla="*/ 1223730 h 10286614"/>
              <a:gd name="connsiteX1" fmla="*/ 5558368 w 22352256"/>
              <a:gd name="connsiteY1" fmla="*/ 1223099 h 10286614"/>
              <a:gd name="connsiteX2" fmla="*/ 5554923 w 22352256"/>
              <a:gd name="connsiteY2" fmla="*/ 503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  <a:gd name="connsiteX0" fmla="*/ 0 w 22352256"/>
              <a:gd name="connsiteY0" fmla="*/ 1223730 h 10286614"/>
              <a:gd name="connsiteX1" fmla="*/ 5558368 w 22352256"/>
              <a:gd name="connsiteY1" fmla="*/ 1223099 h 10286614"/>
              <a:gd name="connsiteX2" fmla="*/ 5559406 w 22352256"/>
              <a:gd name="connsiteY2" fmla="*/ 4985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  <a:gd name="connsiteX0" fmla="*/ 0 w 22352256"/>
              <a:gd name="connsiteY0" fmla="*/ 1230418 h 10293302"/>
              <a:gd name="connsiteX1" fmla="*/ 5558368 w 22352256"/>
              <a:gd name="connsiteY1" fmla="*/ 1229787 h 10293302"/>
              <a:gd name="connsiteX2" fmla="*/ 5559406 w 22352256"/>
              <a:gd name="connsiteY2" fmla="*/ 0 h 10293302"/>
              <a:gd name="connsiteX3" fmla="*/ 22352256 w 22352256"/>
              <a:gd name="connsiteY3" fmla="*/ 6688 h 10293302"/>
              <a:gd name="connsiteX4" fmla="*/ 22352256 w 22352256"/>
              <a:gd name="connsiteY4" fmla="*/ 10293302 h 10293302"/>
              <a:gd name="connsiteX5" fmla="*/ 0 w 22352256"/>
              <a:gd name="connsiteY5" fmla="*/ 10293302 h 10293302"/>
              <a:gd name="connsiteX6" fmla="*/ 0 w 22352256"/>
              <a:gd name="connsiteY6" fmla="*/ 1230418 h 10293302"/>
              <a:gd name="connsiteX0" fmla="*/ 0 w 22352256"/>
              <a:gd name="connsiteY0" fmla="*/ 1226527 h 10289411"/>
              <a:gd name="connsiteX1" fmla="*/ 5558368 w 22352256"/>
              <a:gd name="connsiteY1" fmla="*/ 1225896 h 10289411"/>
              <a:gd name="connsiteX2" fmla="*/ 5547733 w 22352256"/>
              <a:gd name="connsiteY2" fmla="*/ 0 h 10289411"/>
              <a:gd name="connsiteX3" fmla="*/ 22352256 w 22352256"/>
              <a:gd name="connsiteY3" fmla="*/ 2797 h 10289411"/>
              <a:gd name="connsiteX4" fmla="*/ 22352256 w 22352256"/>
              <a:gd name="connsiteY4" fmla="*/ 10289411 h 10289411"/>
              <a:gd name="connsiteX5" fmla="*/ 0 w 22352256"/>
              <a:gd name="connsiteY5" fmla="*/ 10289411 h 10289411"/>
              <a:gd name="connsiteX6" fmla="*/ 0 w 22352256"/>
              <a:gd name="connsiteY6" fmla="*/ 1226527 h 10289411"/>
              <a:gd name="connsiteX0" fmla="*/ 0 w 22352256"/>
              <a:gd name="connsiteY0" fmla="*/ 1223730 h 10286614"/>
              <a:gd name="connsiteX1" fmla="*/ 5558368 w 22352256"/>
              <a:gd name="connsiteY1" fmla="*/ 1223099 h 10286614"/>
              <a:gd name="connsiteX2" fmla="*/ 5559406 w 22352256"/>
              <a:gd name="connsiteY2" fmla="*/ 1094 h 10286614"/>
              <a:gd name="connsiteX3" fmla="*/ 22352256 w 22352256"/>
              <a:gd name="connsiteY3" fmla="*/ 0 h 10286614"/>
              <a:gd name="connsiteX4" fmla="*/ 22352256 w 22352256"/>
              <a:gd name="connsiteY4" fmla="*/ 10286614 h 10286614"/>
              <a:gd name="connsiteX5" fmla="*/ 0 w 22352256"/>
              <a:gd name="connsiteY5" fmla="*/ 10286614 h 10286614"/>
              <a:gd name="connsiteX6" fmla="*/ 0 w 22352256"/>
              <a:gd name="connsiteY6" fmla="*/ 1223730 h 1028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52256" h="10286614">
                <a:moveTo>
                  <a:pt x="0" y="1223730"/>
                </a:moveTo>
                <a:lnTo>
                  <a:pt x="5558368" y="1223099"/>
                </a:lnTo>
                <a:cubicBezTo>
                  <a:pt x="5555726" y="803235"/>
                  <a:pt x="5562048" y="420958"/>
                  <a:pt x="5559406" y="1094"/>
                </a:cubicBezTo>
                <a:lnTo>
                  <a:pt x="22352256" y="0"/>
                </a:lnTo>
                <a:lnTo>
                  <a:pt x="22352256" y="10286614"/>
                </a:lnTo>
                <a:lnTo>
                  <a:pt x="0" y="10286614"/>
                </a:lnTo>
                <a:lnTo>
                  <a:pt x="0" y="122373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BE363-CD17-3BF4-ADB1-D48CBBE1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9636-13E4-43A0-8806-7B38CCEAC825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022070-B4BC-AAC5-907F-61D5FFC10A72}"/>
              </a:ext>
            </a:extLst>
          </p:cNvPr>
          <p:cNvSpPr/>
          <p:nvPr userDrawn="1"/>
        </p:nvSpPr>
        <p:spPr>
          <a:xfrm>
            <a:off x="-6248962" y="0"/>
            <a:ext cx="5654007" cy="52197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3200" b="0" i="0" dirty="0">
                <a:latin typeface="Roboto" panose="02000000000000000000" pitchFamily="2" charset="0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Click on the icon in the centre </a:t>
            </a:r>
            <a:br>
              <a:rPr lang="en-GB" sz="2400" dirty="0"/>
            </a:br>
            <a:r>
              <a:rPr lang="en-GB" sz="24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2400" dirty="0"/>
              <a:t>Once inserted, right-click on the new image and select </a:t>
            </a:r>
            <a:br>
              <a:rPr lang="en-GB" sz="2400" dirty="0"/>
            </a:br>
            <a:r>
              <a:rPr lang="en-GB" sz="2400" dirty="0"/>
              <a:t>“Send to Back”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557FFD2-5D83-DDFE-FE9F-AD56E1F584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31999" y="7953375"/>
            <a:ext cx="4067175" cy="4067175"/>
          </a:xfrm>
          <a:solidFill>
            <a:schemeClr val="accent1"/>
          </a:solidFill>
        </p:spPr>
        <p:txBody>
          <a:bodyPr lIns="432000" tIns="540000" rIns="432000"/>
          <a:lstStyle>
            <a:lvl1pPr>
              <a:lnSpc>
                <a:spcPts val="38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53" name="Text Placeholder 9">
            <a:extLst>
              <a:ext uri="{FF2B5EF4-FFF2-40B4-BE49-F238E27FC236}">
                <a16:creationId xmlns:a16="http://schemas.microsoft.com/office/drawing/2014/main" id="{35D7331A-3127-E01B-F0C6-9AC97B9309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102218" y="11813380"/>
            <a:ext cx="6550025" cy="295275"/>
          </a:xfrm>
        </p:spPr>
        <p:txBody>
          <a:bodyPr/>
          <a:lstStyle>
            <a:lvl1pPr algn="r">
              <a:lnSpc>
                <a:spcPct val="100000"/>
              </a:lnSpc>
              <a:spcBef>
                <a:spcPts val="0"/>
              </a:spcBef>
              <a:defRPr sz="2100" spc="40" baseline="0">
                <a:solidFill>
                  <a:schemeClr val="tx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Image credit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76CC47-1E81-4A50-B214-59B068A934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0275" y="1482347"/>
            <a:ext cx="3592380" cy="159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5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42886" y="3501570"/>
            <a:ext cx="16668750" cy="236251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dirty="0"/>
              <a:t>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2886" y="6309033"/>
            <a:ext cx="16668750" cy="555911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56826" y="12939326"/>
            <a:ext cx="561974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BC4F9636-13E4-43A0-8806-7B38CCEAC82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98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78" r:id="rId4"/>
    <p:sldLayoutId id="2147483679" r:id="rId5"/>
    <p:sldLayoutId id="2147483673" r:id="rId6"/>
    <p:sldLayoutId id="2147483670" r:id="rId7"/>
    <p:sldLayoutId id="2147483671" r:id="rId8"/>
    <p:sldLayoutId id="2147483672" r:id="rId9"/>
    <p:sldLayoutId id="2147483666" r:id="rId10"/>
    <p:sldLayoutId id="2147483667" r:id="rId11"/>
    <p:sldLayoutId id="214748367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828800" rtl="0" eaLnBrk="1" latinLnBrk="0" hangingPunct="1">
        <a:lnSpc>
          <a:spcPts val="7700"/>
        </a:lnSpc>
        <a:spcBef>
          <a:spcPct val="0"/>
        </a:spcBef>
        <a:buNone/>
        <a:defRPr sz="6800" b="0" i="0" kern="1200">
          <a:solidFill>
            <a:schemeClr val="tx1"/>
          </a:solidFill>
          <a:latin typeface="Roboto" panose="02000000000000000000" pitchFamily="2" charset="0"/>
          <a:ea typeface="+mj-ea"/>
          <a:cs typeface="+mj-cs"/>
        </a:defRPr>
      </a:lvl1pPr>
    </p:titleStyle>
    <p:bodyStyle>
      <a:lvl1pPr marL="0" indent="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355600" algn="l" defTabSz="18288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723900" indent="-368300" algn="l" defTabSz="18288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9500" indent="-355600" algn="l" defTabSz="18288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355600" algn="l" defTabSz="18288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1296" userDrawn="1">
          <p15:clr>
            <a:srgbClr val="F26B43"/>
          </p15:clr>
        </p15:guide>
        <p15:guide id="4" pos="147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69BB9-895D-0461-33C9-358921E7C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809EE91-93DA-594B-203E-E27B02F0B70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0" r="17947" b="10575"/>
          <a:stretch/>
        </p:blipFill>
        <p:spPr>
          <a:xfrm>
            <a:off x="1" y="0"/>
            <a:ext cx="24384000" cy="13716000"/>
          </a:xfr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11E906E8-F675-D60C-8C6D-2314C861473D}"/>
              </a:ext>
            </a:extLst>
          </p:cNvPr>
          <p:cNvSpPr/>
          <p:nvPr/>
        </p:nvSpPr>
        <p:spPr>
          <a:xfrm>
            <a:off x="0" y="0"/>
            <a:ext cx="11429487" cy="13757867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2F0B2C-E942-4DF9-0D5A-37DE5DE76B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b="1" dirty="0"/>
              <a:t>Title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156FAE5-3814-9C14-6C46-9DC05CDAB3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3AC76B-524D-7138-47A1-739BDC8C0C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28BB8D-1945-257F-13C1-A8BF9D359B70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9183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9E6D7-68E6-BBE3-BC31-ABF57E6D7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B79DA-693F-BDCB-7AFC-58EFA3FC7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goes here, 68pt Roboto bold, keep short and concise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F9FA4-6EC8-50AB-A3B1-8FBE123152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4100"/>
              </a:lnSpc>
            </a:pPr>
            <a:r>
              <a:rPr lang="en-GB" sz="3600" b="1" dirty="0"/>
              <a:t>Small heading style</a:t>
            </a:r>
          </a:p>
          <a:p>
            <a:pPr lvl="1"/>
            <a:r>
              <a:rPr lang="en-GB" dirty="0"/>
              <a:t>Bullet style, Roboto 32pt regular, break up large paragraphs into bullets. Keep points short and </a:t>
            </a:r>
            <a:r>
              <a:rPr lang="en-GB" dirty="0" err="1"/>
              <a:t>concise.consectetuer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volutpat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 </a:t>
            </a:r>
          </a:p>
          <a:p>
            <a:pPr lvl="1"/>
            <a:r>
              <a:rPr lang="en-GB" dirty="0" err="1"/>
              <a:t>Facilisis</a:t>
            </a:r>
            <a:r>
              <a:rPr lang="en-GB" dirty="0"/>
              <a:t> at </a:t>
            </a:r>
            <a:r>
              <a:rPr lang="en-GB" dirty="0" err="1"/>
              <a:t>vero</a:t>
            </a:r>
            <a:r>
              <a:rPr lang="en-GB" dirty="0"/>
              <a:t> eros et </a:t>
            </a:r>
            <a:r>
              <a:rPr lang="en-GB" dirty="0" err="1"/>
              <a:t>accumsan</a:t>
            </a:r>
            <a:r>
              <a:rPr lang="en-GB" dirty="0"/>
              <a:t> et </a:t>
            </a:r>
            <a:r>
              <a:rPr lang="en-GB" dirty="0" err="1"/>
              <a:t>iusto</a:t>
            </a:r>
            <a:r>
              <a:rPr lang="en-GB" dirty="0"/>
              <a:t> hyperlink will look like this </a:t>
            </a:r>
            <a:r>
              <a:rPr lang="en-GB" dirty="0" err="1"/>
              <a:t>odio</a:t>
            </a:r>
            <a:r>
              <a:rPr lang="en-GB" dirty="0"/>
              <a:t> </a:t>
            </a:r>
            <a:r>
              <a:rPr lang="en-GB" dirty="0" err="1"/>
              <a:t>dignissim</a:t>
            </a:r>
            <a:r>
              <a:rPr lang="en-GB" dirty="0"/>
              <a:t> qui </a:t>
            </a:r>
            <a:r>
              <a:rPr lang="en-GB" dirty="0" err="1"/>
              <a:t>blandit</a:t>
            </a:r>
            <a:r>
              <a:rPr lang="en-GB" dirty="0"/>
              <a:t>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luptatum</a:t>
            </a:r>
            <a:r>
              <a:rPr lang="en-GB" dirty="0"/>
              <a:t> </a:t>
            </a:r>
            <a:r>
              <a:rPr lang="en-GB" dirty="0" err="1"/>
              <a:t>zzril</a:t>
            </a:r>
            <a:r>
              <a:rPr lang="en-GB" dirty="0"/>
              <a:t> </a:t>
            </a:r>
            <a:r>
              <a:rPr lang="en-GB" dirty="0" err="1"/>
              <a:t>delenit</a:t>
            </a:r>
            <a:r>
              <a:rPr lang="en-GB" dirty="0"/>
              <a:t> </a:t>
            </a:r>
            <a:r>
              <a:rPr lang="en-GB" dirty="0" err="1"/>
              <a:t>augue</a:t>
            </a:r>
            <a:r>
              <a:rPr lang="en-GB" dirty="0"/>
              <a:t> </a:t>
            </a:r>
            <a:r>
              <a:rPr lang="en-GB" dirty="0" err="1"/>
              <a:t>duis</a:t>
            </a:r>
            <a:r>
              <a:rPr lang="en-GB" dirty="0"/>
              <a:t> dolore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feugait</a:t>
            </a:r>
            <a:r>
              <a:rPr lang="en-GB" dirty="0"/>
              <a:t>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facilisi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72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C33E644-65F1-DC1C-A154-9A552BFC8E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9" t="2077" r="1879" b="625"/>
          <a:stretch/>
        </p:blipFill>
        <p:spPr>
          <a:xfrm>
            <a:off x="14053381" y="1276458"/>
            <a:ext cx="10330619" cy="1000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C08A1B-683C-B88C-82E2-335E42E51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here, 68pt</a:t>
            </a:r>
            <a:br>
              <a:rPr lang="en-GB" dirty="0"/>
            </a:br>
            <a:r>
              <a:rPr lang="en-GB" dirty="0"/>
              <a:t>Roboto bold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BA6432-2E40-7F2A-1E2E-E66292C2B2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4100"/>
              </a:lnSpc>
            </a:pPr>
            <a:r>
              <a:rPr lang="en-GB" sz="3600" b="1" dirty="0"/>
              <a:t>Small heading style</a:t>
            </a:r>
          </a:p>
          <a:p>
            <a:pPr lvl="1"/>
            <a:r>
              <a:rPr lang="en-GB" dirty="0"/>
              <a:t>Bullet style, Roboto 32pt regular, break up large paragraphs into </a:t>
            </a:r>
            <a:r>
              <a:rPr lang="en-GB" dirty="0" err="1"/>
              <a:t>bulletsdolore</a:t>
            </a:r>
            <a:r>
              <a:rPr lang="en-GB" dirty="0"/>
              <a:t>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endParaRPr lang="en-GB" dirty="0"/>
          </a:p>
          <a:p>
            <a:pPr lvl="1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endParaRPr lang="en-GB" dirty="0"/>
          </a:p>
          <a:p>
            <a:pPr lvl="1"/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br>
              <a:rPr lang="en-GB" dirty="0"/>
            </a:b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</a:t>
            </a:r>
            <a:br>
              <a:rPr lang="en-GB" dirty="0"/>
            </a:br>
            <a:r>
              <a:rPr lang="en-GB" dirty="0"/>
              <a:t>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1E04E0-2012-7592-0583-1A00AA6BA5C6}"/>
              </a:ext>
            </a:extLst>
          </p:cNvPr>
          <p:cNvSpPr txBox="1"/>
          <p:nvPr/>
        </p:nvSpPr>
        <p:spPr>
          <a:xfrm>
            <a:off x="14257526" y="10733314"/>
            <a:ext cx="9922327" cy="380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396637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35904AB-EEF8-7E6F-87C6-E044773683F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5" t="278" r="11281" b="-278"/>
          <a:stretch/>
        </p:blipFill>
        <p:spPr>
          <a:xfrm>
            <a:off x="14081894" y="1142919"/>
            <a:ext cx="10330619" cy="1028594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98F0E1-6573-10D3-A61C-6C7C628CD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here, 68pt</a:t>
            </a:r>
            <a:br>
              <a:rPr lang="en-GB" dirty="0"/>
            </a:br>
            <a:r>
              <a:rPr lang="en-GB" dirty="0"/>
              <a:t>Roboto bold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2DB4E-22B1-7B33-D991-C5268650BA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4100"/>
              </a:lnSpc>
            </a:pPr>
            <a:r>
              <a:rPr lang="en-GB" sz="3600" b="1" dirty="0"/>
              <a:t>Small heading style</a:t>
            </a:r>
          </a:p>
          <a:p>
            <a:pPr lvl="1"/>
            <a:r>
              <a:rPr lang="en-GB" dirty="0"/>
              <a:t>Bullet style, Roboto 32pt regular, break up large paragraphs into bullets dolore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endParaRPr lang="en-GB" dirty="0"/>
          </a:p>
          <a:p>
            <a:pPr lvl="1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31586C-ABDD-3104-CE3E-2B5FE3F545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17631" y="6280458"/>
            <a:ext cx="5546970" cy="5119832"/>
          </a:xfrm>
        </p:spPr>
        <p:txBody>
          <a:bodyPr/>
          <a:lstStyle/>
          <a:p>
            <a:pPr lvl="1"/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et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endParaRPr lang="en-GB" dirty="0"/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,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r>
              <a:rPr lang="en-GB" dirty="0"/>
              <a:t> </a:t>
            </a:r>
            <a:r>
              <a:rPr lang="en-GB" dirty="0" err="1"/>
              <a:t>euismod</a:t>
            </a:r>
            <a:r>
              <a:rPr lang="en-GB" dirty="0"/>
              <a:t> </a:t>
            </a:r>
            <a:r>
              <a:rPr lang="en-GB" dirty="0" err="1"/>
              <a:t>tincidunt</a:t>
            </a:r>
            <a:r>
              <a:rPr lang="en-GB" dirty="0"/>
              <a:t> </a:t>
            </a:r>
            <a:r>
              <a:rPr lang="en-GB" dirty="0" err="1"/>
              <a:t>ut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43A89B-3E6F-4909-7052-1BEA40C2D47C}"/>
              </a:ext>
            </a:extLst>
          </p:cNvPr>
          <p:cNvSpPr txBox="1"/>
          <p:nvPr/>
        </p:nvSpPr>
        <p:spPr>
          <a:xfrm>
            <a:off x="14286039" y="10820400"/>
            <a:ext cx="9922327" cy="380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464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and person looking at computers&#10;&#10;AI-generated content may be incorrect.">
            <a:extLst>
              <a:ext uri="{FF2B5EF4-FFF2-40B4-BE49-F238E27FC236}">
                <a16:creationId xmlns:a16="http://schemas.microsoft.com/office/drawing/2014/main" id="{ABCC8A1F-8326-6B8D-3EF8-FC20A902CB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2" t="23497" b="16877"/>
          <a:stretch/>
        </p:blipFill>
        <p:spPr>
          <a:xfrm>
            <a:off x="1015994" y="2285843"/>
            <a:ext cx="22352256" cy="10286614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8E64DA-F1F6-F8B8-678B-CE1B0FE761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19299" y="7953375"/>
            <a:ext cx="4067175" cy="4067175"/>
          </a:xfrm>
        </p:spPr>
        <p:txBody>
          <a:bodyPr rIns="432000"/>
          <a:lstStyle/>
          <a:p>
            <a:r>
              <a:rPr lang="en-GB" dirty="0"/>
              <a:t>Roboto 32pt regular, keep paragraphs short and concise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610609-0A36-57D7-F9E8-B23BE1708F9D}"/>
              </a:ext>
            </a:extLst>
          </p:cNvPr>
          <p:cNvSpPr txBox="1"/>
          <p:nvPr/>
        </p:nvSpPr>
        <p:spPr>
          <a:xfrm>
            <a:off x="13237028" y="12064960"/>
            <a:ext cx="9922327" cy="380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210834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ED4F-E03E-69AB-776A-1911185B0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2886" y="3501570"/>
            <a:ext cx="11330214" cy="2362510"/>
          </a:xfrm>
        </p:spPr>
        <p:txBody>
          <a:bodyPr/>
          <a:lstStyle/>
          <a:p>
            <a:r>
              <a:rPr lang="en-GB" dirty="0"/>
              <a:t>Slide title here, 68pt</a:t>
            </a:r>
            <a:br>
              <a:rPr lang="en-GB" dirty="0"/>
            </a:br>
            <a:r>
              <a:rPr lang="en-GB" dirty="0"/>
              <a:t>Roboto bold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1D076A-B9DC-1175-E372-DBD5DB0C23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042886" y="6280458"/>
            <a:ext cx="11330214" cy="5559117"/>
          </a:xfrm>
        </p:spPr>
        <p:txBody>
          <a:bodyPr/>
          <a:lstStyle/>
          <a:p>
            <a:r>
              <a:rPr lang="en-GB" sz="3600" b="1" dirty="0"/>
              <a:t>Small heading style</a:t>
            </a:r>
          </a:p>
          <a:p>
            <a:pPr lvl="1"/>
            <a:r>
              <a:rPr lang="en-GB" dirty="0"/>
              <a:t>Bullet style, Roboto 32pt regular, break up large paragraphs into </a:t>
            </a:r>
            <a:r>
              <a:rPr lang="en-GB" dirty="0" err="1"/>
              <a:t>bulletsdolore</a:t>
            </a:r>
            <a:r>
              <a:rPr lang="en-GB" dirty="0"/>
              <a:t> magna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</a:t>
            </a:r>
            <a:r>
              <a:rPr lang="en-GB" dirty="0" err="1"/>
              <a:t>diam</a:t>
            </a:r>
            <a:r>
              <a:rPr lang="en-GB" dirty="0"/>
              <a:t> </a:t>
            </a:r>
            <a:r>
              <a:rPr lang="en-GB" dirty="0" err="1"/>
              <a:t>nonummy</a:t>
            </a:r>
            <a:r>
              <a:rPr lang="en-GB" dirty="0"/>
              <a:t> </a:t>
            </a:r>
            <a:r>
              <a:rPr lang="en-GB" dirty="0" err="1"/>
              <a:t>nibh</a:t>
            </a:r>
            <a:endParaRPr lang="en-GB" dirty="0"/>
          </a:p>
          <a:p>
            <a:pPr lvl="1"/>
            <a:r>
              <a:rPr lang="en-GB" dirty="0"/>
              <a:t>Ut </a:t>
            </a:r>
            <a:r>
              <a:rPr lang="en-GB" dirty="0" err="1"/>
              <a:t>wisi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 ad minim </a:t>
            </a:r>
            <a:r>
              <a:rPr lang="en-GB" dirty="0" err="1"/>
              <a:t>veniam</a:t>
            </a:r>
            <a:r>
              <a:rPr lang="en-GB" dirty="0"/>
              <a:t>,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nostrud</a:t>
            </a:r>
            <a:r>
              <a:rPr lang="en-GB" dirty="0"/>
              <a:t> </a:t>
            </a:r>
            <a:r>
              <a:rPr lang="en-GB" dirty="0" err="1"/>
              <a:t>exerci</a:t>
            </a:r>
            <a:r>
              <a:rPr lang="en-GB" dirty="0"/>
              <a:t> </a:t>
            </a:r>
            <a:r>
              <a:rPr lang="en-GB" dirty="0" err="1"/>
              <a:t>tation</a:t>
            </a:r>
            <a:r>
              <a:rPr lang="en-GB" dirty="0"/>
              <a:t> </a:t>
            </a:r>
            <a:r>
              <a:rPr lang="en-GB" dirty="0" err="1"/>
              <a:t>ullamcorper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endParaRPr lang="en-GB" dirty="0"/>
          </a:p>
          <a:p>
            <a:pPr lvl="1"/>
            <a:r>
              <a:rPr lang="en-GB" dirty="0"/>
              <a:t>Duis autem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eum</a:t>
            </a:r>
            <a:r>
              <a:rPr lang="en-GB" dirty="0"/>
              <a:t> </a:t>
            </a:r>
            <a:r>
              <a:rPr lang="en-GB" dirty="0" err="1"/>
              <a:t>iriure</a:t>
            </a:r>
            <a:r>
              <a:rPr lang="en-GB" dirty="0"/>
              <a:t> </a:t>
            </a:r>
            <a:r>
              <a:rPr lang="en-GB" dirty="0" err="1"/>
              <a:t>dolor</a:t>
            </a:r>
            <a:r>
              <a:rPr lang="en-GB" dirty="0"/>
              <a:t> in </a:t>
            </a:r>
            <a:r>
              <a:rPr lang="en-GB" dirty="0" err="1"/>
              <a:t>hendrerit</a:t>
            </a:r>
            <a:r>
              <a:rPr lang="en-GB" dirty="0"/>
              <a:t> in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velit</a:t>
            </a:r>
            <a:r>
              <a:rPr lang="en-GB" dirty="0"/>
              <a:t> </a:t>
            </a:r>
            <a:r>
              <a:rPr lang="en-GB" dirty="0" err="1"/>
              <a:t>esse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consequat</a:t>
            </a:r>
            <a:r>
              <a:rPr lang="en-GB" dirty="0"/>
              <a:t>, </a:t>
            </a:r>
            <a:r>
              <a:rPr lang="en-GB" dirty="0" err="1"/>
              <a:t>vel</a:t>
            </a:r>
            <a:r>
              <a:rPr lang="en-GB" dirty="0"/>
              <a:t> illum dolore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nulla</a:t>
            </a:r>
            <a:endParaRPr lang="en-GB" dirty="0"/>
          </a:p>
        </p:txBody>
      </p:sp>
      <p:graphicFrame>
        <p:nvGraphicFramePr>
          <p:cNvPr id="8" name="Chart Placeholder 7">
            <a:extLst>
              <a:ext uri="{FF2B5EF4-FFF2-40B4-BE49-F238E27FC236}">
                <a16:creationId xmlns:a16="http://schemas.microsoft.com/office/drawing/2014/main" id="{2D867BC9-CD08-884F-2C2C-132F5FEAEF42}"/>
              </a:ext>
            </a:extLst>
          </p:cNvPr>
          <p:cNvGraphicFramePr>
            <a:graphicFrameLocks noGrp="1"/>
          </p:cNvGraphicFramePr>
          <p:nvPr>
            <p:ph type="chart" sz="quarter" idx="12"/>
            <p:extLst>
              <p:ext uri="{D42A27DB-BD31-4B8C-83A1-F6EECF244321}">
                <p14:modId xmlns:p14="http://schemas.microsoft.com/office/powerpoint/2010/main" val="3107760547"/>
              </p:ext>
            </p:extLst>
          </p:nvPr>
        </p:nvGraphicFramePr>
        <p:xfrm>
          <a:off x="14249400" y="2628900"/>
          <a:ext cx="7791450" cy="971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5708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070ACD-6503-0D7A-8D10-8D3CF2AE48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Contact 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4A1054-28C5-349D-E2CF-9B58FD3998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B0B3F5-606D-84E0-9F66-0E2FDE0A84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32393" y="4564239"/>
            <a:ext cx="6482957" cy="2968675"/>
          </a:xfrm>
        </p:spPr>
        <p:txBody>
          <a:bodyPr/>
          <a:lstStyle/>
          <a:p>
            <a:r>
              <a:rPr lang="en-GB" dirty="0"/>
              <a:t>FMRIB Building</a:t>
            </a:r>
          </a:p>
          <a:p>
            <a:r>
              <a:rPr lang="en-GB" dirty="0"/>
              <a:t>John Radcliffe Hospital</a:t>
            </a:r>
          </a:p>
          <a:p>
            <a:r>
              <a:rPr lang="en-GB" dirty="0"/>
              <a:t>OX3 9DU</a:t>
            </a:r>
          </a:p>
          <a:p>
            <a:r>
              <a:rPr lang="en-GB" dirty="0"/>
              <a:t>01865 611450</a:t>
            </a:r>
          </a:p>
          <a:p>
            <a:r>
              <a:rPr lang="en-GB" dirty="0" err="1"/>
              <a:t>www.oxcin.ox.ac.uk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C30CB3-7204-968F-B543-DC63DC528F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OxfordCIN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5B8859-BC0B-A887-345C-E6E2552D74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OxCIN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81992A7-58B1-6508-5378-0CDF8063E1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Oxford University Centre for Integrative Neuroimaging</a:t>
            </a:r>
          </a:p>
        </p:txBody>
      </p:sp>
    </p:spTree>
    <p:extLst>
      <p:ext uri="{BB962C8B-B14F-4D97-AF65-F5344CB8AC3E}">
        <p14:creationId xmlns:p14="http://schemas.microsoft.com/office/powerpoint/2010/main" val="24347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3F112-C8DC-091F-AF94-917A250C6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28DAFFC-E452-38EE-E1FE-1E6E6036DB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" b="15232"/>
          <a:stretch/>
        </p:blipFill>
        <p:spPr>
          <a:xfrm>
            <a:off x="0" y="0"/>
            <a:ext cx="24384000" cy="13716000"/>
          </a:xfr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5326280B-D1DA-E682-CE41-854C06EFF388}"/>
              </a:ext>
            </a:extLst>
          </p:cNvPr>
          <p:cNvSpPr/>
          <p:nvPr/>
        </p:nvSpPr>
        <p:spPr>
          <a:xfrm>
            <a:off x="0" y="1"/>
            <a:ext cx="11429487" cy="1375786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743D9FC-8F28-2863-CF38-B08FAF439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b="1" dirty="0"/>
              <a:t>Title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D6BDB77-BBB9-44B8-FF54-F3DC1F737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E78686-0814-407A-4B34-2D00D18EC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B710C4-CD84-C00E-8277-4B94B84CFC28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280603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ADED2-F140-B401-D982-BD05E270B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CEE9356-DE36-820F-7FD9-93DAABF568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33" t="30234" r="50515" b="12178"/>
          <a:stretch/>
        </p:blipFill>
        <p:spPr>
          <a:xfrm>
            <a:off x="0" y="0"/>
            <a:ext cx="24384000" cy="13716000"/>
          </a:xfr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B46BD23D-2946-AB88-3FF2-0E0818605315}"/>
              </a:ext>
            </a:extLst>
          </p:cNvPr>
          <p:cNvSpPr/>
          <p:nvPr/>
        </p:nvSpPr>
        <p:spPr>
          <a:xfrm>
            <a:off x="0" y="1"/>
            <a:ext cx="11429487" cy="1375786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78529A-B849-C7B3-C724-CA10423687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b="1" dirty="0"/>
              <a:t>Title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00509A7-CC9A-C2E9-B653-5A61B38843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73D38F-96A0-0882-EE8B-E3F52C95F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A98889-DD5E-0A8D-3F5A-C433CFF21B14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102131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BCBA9-D0FE-D445-6A6F-3EC4310FC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31BD770-CAB0-19AB-B3C6-70F9047C919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24" b="10476"/>
          <a:stretch/>
        </p:blipFill>
        <p:spPr>
          <a:xfrm>
            <a:off x="0" y="-1412"/>
            <a:ext cx="24384000" cy="13716000"/>
          </a:xfr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B587D553-239D-6B1B-A677-21A900674A2D}"/>
              </a:ext>
            </a:extLst>
          </p:cNvPr>
          <p:cNvSpPr/>
          <p:nvPr/>
        </p:nvSpPr>
        <p:spPr>
          <a:xfrm>
            <a:off x="0" y="-26125"/>
            <a:ext cx="11429487" cy="13783992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04F6C3-2FCC-6928-B428-1C5133D72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dirty="0"/>
              <a:t>T</a:t>
            </a:r>
            <a:r>
              <a:rPr lang="en-GB" b="1" dirty="0"/>
              <a:t>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D5D11CD-115A-9A8E-F67A-0F13BA2DD6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79F930-BA77-6A76-6F92-AE5C5DB66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806E83-7B95-87FD-317C-7A4ACC3AE72B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232262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F2EDD-84A2-530E-7963-12687E379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F1E76ED-1882-7033-A804-2F932C2AC3E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" b="15628"/>
          <a:stretch/>
        </p:blipFill>
        <p:spPr>
          <a:xfrm>
            <a:off x="0" y="-69404"/>
            <a:ext cx="24384000" cy="13783992"/>
          </a:xfr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209B0F9C-2350-3ABB-F86E-83F9C7237C7D}"/>
              </a:ext>
            </a:extLst>
          </p:cNvPr>
          <p:cNvSpPr/>
          <p:nvPr/>
        </p:nvSpPr>
        <p:spPr>
          <a:xfrm>
            <a:off x="0" y="-69404"/>
            <a:ext cx="11429487" cy="1382727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73C9F40-CDC0-8631-A66D-62CCF03AE6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b="1" dirty="0"/>
              <a:t>Title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BBF8DEA-BBF2-CFFC-0BE1-FA6564FB2A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CB1B6A-372E-B723-8F76-D6F8F6316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624945-D5B3-4675-60CF-DFE0045732D4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John Cairns</a:t>
            </a:r>
          </a:p>
        </p:txBody>
      </p:sp>
    </p:spTree>
    <p:extLst>
      <p:ext uri="{BB962C8B-B14F-4D97-AF65-F5344CB8AC3E}">
        <p14:creationId xmlns:p14="http://schemas.microsoft.com/office/powerpoint/2010/main" val="171307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16468-B3E9-554B-3EBF-B3CAE9CFA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28F00F4-058E-7D85-CEE8-A4564792AC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4" t="49657" r="10283" b="-275"/>
          <a:stretch/>
        </p:blipFill>
        <p:spPr>
          <a:xfrm flipH="1">
            <a:off x="0" y="0"/>
            <a:ext cx="24384000" cy="13791024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4D2C8C8-03C3-D1DC-638F-681CE58D706F}"/>
              </a:ext>
            </a:extLst>
          </p:cNvPr>
          <p:cNvSpPr/>
          <p:nvPr/>
        </p:nvSpPr>
        <p:spPr>
          <a:xfrm>
            <a:off x="0" y="0"/>
            <a:ext cx="11429486" cy="276393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671802F8-F418-81D4-90C6-A78359A6ACAB}"/>
              </a:ext>
            </a:extLst>
          </p:cNvPr>
          <p:cNvSpPr/>
          <p:nvPr/>
        </p:nvSpPr>
        <p:spPr>
          <a:xfrm>
            <a:off x="0" y="1"/>
            <a:ext cx="11429487" cy="1375786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55971B-22E6-342D-D870-B7C10CEB7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2000" y="5890828"/>
            <a:ext cx="8591549" cy="3311524"/>
          </a:xfrm>
        </p:spPr>
        <p:txBody>
          <a:bodyPr/>
          <a:lstStyle/>
          <a:p>
            <a:r>
              <a:rPr lang="en-GB" b="1" dirty="0"/>
              <a:t>Title of the presentation can go over three 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7FD79EC-EED0-93CD-F023-31284F25F6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A27208-809A-C7B4-B7AE-0346B29425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2000" y="1567416"/>
            <a:ext cx="6225310" cy="2755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0546A8-98F3-5CD1-7651-F12A37BC65E0}"/>
              </a:ext>
            </a:extLst>
          </p:cNvPr>
          <p:cNvSpPr txBox="1"/>
          <p:nvPr/>
        </p:nvSpPr>
        <p:spPr>
          <a:xfrm>
            <a:off x="8257310" y="13224803"/>
            <a:ext cx="15860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Image credit: Frederik Lange</a:t>
            </a:r>
          </a:p>
        </p:txBody>
      </p:sp>
    </p:spTree>
    <p:extLst>
      <p:ext uri="{BB962C8B-B14F-4D97-AF65-F5344CB8AC3E}">
        <p14:creationId xmlns:p14="http://schemas.microsoft.com/office/powerpoint/2010/main" val="425268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9A7E3-2032-208A-372D-A9ED65377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A0CC7-33BA-DE90-7364-DC6996345E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Title of presentation here,</a:t>
            </a:r>
            <a:br>
              <a:rPr lang="en-GB" b="1" dirty="0"/>
            </a:br>
            <a:r>
              <a:rPr lang="en-GB" b="1" dirty="0"/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E07746-AB78-AF1F-0C03-81F4F8B26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August 2023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09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0F261-63A3-FE2F-4075-ABAE8ACDC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C0C74-360F-1F3E-A550-62CD9AF272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Title of presentation here,</a:t>
            </a:r>
            <a:br>
              <a:rPr lang="en-GB" dirty="0"/>
            </a:br>
            <a:r>
              <a:rPr lang="en-GB" dirty="0"/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AB471B-AD83-F9C2-211A-E1BB26F6A7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Speaker name here | August 2023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392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71BFB-6CDF-E599-5C0A-3DA5DB86D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04DCC-5D03-1091-6FC3-EA26FDB6A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0685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U_powerpoint-template (contemporary) Theme">
  <a:themeElements>
    <a:clrScheme name="OU (aqua)">
      <a:dk1>
        <a:srgbClr val="002147"/>
      </a:dk1>
      <a:lt1>
        <a:sysClr val="window" lastClr="FFFFFF"/>
      </a:lt1>
      <a:dk2>
        <a:srgbClr val="44546A"/>
      </a:dk2>
      <a:lt2>
        <a:srgbClr val="F2F4F4"/>
      </a:lt2>
      <a:accent1>
        <a:srgbClr val="00AAB4"/>
      </a:accent1>
      <a:accent2>
        <a:srgbClr val="FE615A"/>
      </a:accent2>
      <a:accent3>
        <a:srgbClr val="ED9390"/>
      </a:accent3>
      <a:accent4>
        <a:srgbClr val="002147"/>
      </a:accent4>
      <a:accent5>
        <a:srgbClr val="727687"/>
      </a:accent5>
      <a:accent6>
        <a:srgbClr val="A6ABBD"/>
      </a:accent6>
      <a:hlink>
        <a:srgbClr val="00AAB4"/>
      </a:hlink>
      <a:folHlink>
        <a:srgbClr val="ED9390"/>
      </a:folHlink>
    </a:clrScheme>
    <a:fontScheme name="OU (contemporary)">
      <a:majorFont>
        <a:latin typeface="Montserrat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6b675db-2db4-4e39-9f5f-a938ebf1be83" xsi:nil="true"/>
    <lcf76f155ced4ddcb4097134ff3c332f xmlns="795a97e3-9a90-4df4-b202-767d579262b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BC21C35F20D4468071A169474D1BD0" ma:contentTypeVersion="12" ma:contentTypeDescription="Create a new document." ma:contentTypeScope="" ma:versionID="7a43bc370734e10975e0bdfc768afef8">
  <xsd:schema xmlns:xsd="http://www.w3.org/2001/XMLSchema" xmlns:xs="http://www.w3.org/2001/XMLSchema" xmlns:p="http://schemas.microsoft.com/office/2006/metadata/properties" xmlns:ns2="795a97e3-9a90-4df4-b202-767d579262ba" xmlns:ns3="26b675db-2db4-4e39-9f5f-a938ebf1be83" targetNamespace="http://schemas.microsoft.com/office/2006/metadata/properties" ma:root="true" ma:fieldsID="f64cdc0f769aaee57641ddddf96c0685" ns2:_="" ns3:_="">
    <xsd:import namespace="795a97e3-9a90-4df4-b202-767d579262ba"/>
    <xsd:import namespace="26b675db-2db4-4e39-9f5f-a938ebf1be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5a97e3-9a90-4df4-b202-767d579262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b675db-2db4-4e39-9f5f-a938ebf1be8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99dc40b-f412-4ea1-9216-a96ee5ba2a05}" ma:internalName="TaxCatchAll" ma:showField="CatchAllData" ma:web="26b675db-2db4-4e39-9f5f-a938ebf1be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ACAA84-9F74-489C-A3C3-A160CE16C908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26b675db-2db4-4e39-9f5f-a938ebf1be83"/>
    <ds:schemaRef ds:uri="795a97e3-9a90-4df4-b202-767d579262ba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6A0A75C-8D1E-44EC-B729-5083EA09EE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5a97e3-9a90-4df4-b202-767d579262ba"/>
    <ds:schemaRef ds:uri="26b675db-2db4-4e39-9f5f-a938ebf1be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7D93FB-7CAB-4DCF-A980-4E3F716428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1429</TotalTime>
  <Words>540</Words>
  <Application>Microsoft Macintosh PowerPoint</Application>
  <PresentationFormat>Custom</PresentationFormat>
  <Paragraphs>61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Roboto</vt:lpstr>
      <vt:lpstr>Arial</vt:lpstr>
      <vt:lpstr>OU_powerpoint-template (contemporary) Theme</vt:lpstr>
      <vt:lpstr>Title of the presentation can go over three lines</vt:lpstr>
      <vt:lpstr>Title of the presentation can go over three lines</vt:lpstr>
      <vt:lpstr>Title of the presentation can go over three lines</vt:lpstr>
      <vt:lpstr>Title of the presentation can go over three lines</vt:lpstr>
      <vt:lpstr>Title of the presentation can go over three lines</vt:lpstr>
      <vt:lpstr>Title of the presentation can go over three lines</vt:lpstr>
      <vt:lpstr>Title of presentation here, if long it can go over two lines</vt:lpstr>
      <vt:lpstr>Title of presentation here, if long it can go over two lines</vt:lpstr>
      <vt:lpstr>Section title goes here</vt:lpstr>
      <vt:lpstr>Slide title goes here, 68pt Roboto bold, keep short and concise</vt:lpstr>
      <vt:lpstr>Slide title here, 68pt Roboto bold</vt:lpstr>
      <vt:lpstr>Slide title here, 68pt Roboto bold</vt:lpstr>
      <vt:lpstr>PowerPoint Presentation</vt:lpstr>
      <vt:lpstr>Slide title here, 68pt Roboto bold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Startup</dc:creator>
  <cp:lastModifiedBy>Stuart Clare</cp:lastModifiedBy>
  <cp:revision>48</cp:revision>
  <dcterms:created xsi:type="dcterms:W3CDTF">2023-10-11T17:12:51Z</dcterms:created>
  <dcterms:modified xsi:type="dcterms:W3CDTF">2025-04-23T10:18:31Z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0x0101000CBC21C35F20D4468071A169474D1BD0</vt:lpwstr>
  </property>
  <property fmtid="{D5CDD505-2E9C-101B-9397-08002B2CF9AE}" pid="3" name="MediaServiceImageTags">
    <vt:lpwstr/>
  </property>
</Properties>
</file>